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0"/>
  </p:notesMasterIdLst>
  <p:sldIdLst>
    <p:sldId id="256" r:id="rId2"/>
    <p:sldId id="2147483306" r:id="rId3"/>
    <p:sldId id="2147483303" r:id="rId4"/>
    <p:sldId id="257" r:id="rId5"/>
    <p:sldId id="258" r:id="rId6"/>
    <p:sldId id="259" r:id="rId7"/>
    <p:sldId id="260" r:id="rId8"/>
    <p:sldId id="262" r:id="rId9"/>
  </p:sldIdLst>
  <p:sldSz cx="12192000" cy="6858000"/>
  <p:notesSz cx="6858000" cy="9144000"/>
  <p:defaultTextStyle>
    <a:defPPr>
      <a:defRPr lang="en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459"/>
    <p:restoredTop sz="94691"/>
  </p:normalViewPr>
  <p:slideViewPr>
    <p:cSldViewPr snapToGrid="0">
      <p:cViewPr varScale="1">
        <p:scale>
          <a:sx n="241" d="100"/>
          <a:sy n="241" d="100"/>
        </p:scale>
        <p:origin x="188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0F55DE-EB79-A544-A530-F94C89DCE8BD}" type="datetimeFigureOut">
              <a:rPr lang="en-CN" smtClean="0"/>
              <a:t>2024/4/1</a:t>
            </a:fld>
            <a:endParaRPr lang="en-C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DEBC79-877E-CE4D-8C15-844734C8559C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9111262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8150" y="457200"/>
            <a:ext cx="5981700" cy="3363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N" sz="1200"/>
              <a:t>细节材料请见</a:t>
            </a:r>
            <a:r>
              <a:rPr lang="zh-CN" altLang="en-US" sz="1200" dirty="0"/>
              <a:t>：</a:t>
            </a:r>
            <a:endParaRPr lang="en-CN" sz="1200"/>
          </a:p>
          <a:p>
            <a:r>
              <a:rPr lang="en-CN" sz="1200"/>
              <a:t>https://amazon.awsapps.com/workdocs-preview/index.html#/document/785419c6fa75c72a29cce5f6a21b21e37e042d66a7ce1d97994c08612cad2933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3D89E5F-BEEF-42A1-A57B-E5A736D51194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169142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emf"/><Relationship Id="rId4" Type="http://schemas.openxmlformats.org/officeDocument/2006/relationships/image" Target="../media/image7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ED5152E-5DDA-4015-B4DD-4CFBC0D7203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FDF3A4-5795-4C3E-A626-E8705501F60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1000" y="2608370"/>
            <a:ext cx="9144000" cy="1524571"/>
          </a:xfrm>
        </p:spPr>
        <p:txBody>
          <a:bodyPr wrap="square" anchor="t" anchorCtr="0"/>
          <a:lstStyle>
            <a:lvl1pPr algn="l">
              <a:defRPr sz="4800" b="1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Enter 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AD1914-560C-4D5C-AA3F-8A993D908EC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1000" y="1981200"/>
            <a:ext cx="9144000" cy="258532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1200" b="1" i="0" cap="all" spc="300" baseline="0">
                <a:solidFill>
                  <a:srgbClr val="31C8FF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Legal info placeholder (editor use only)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1001" y="1491342"/>
            <a:ext cx="9144000" cy="2585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200" b="1" i="0" cap="all" spc="300" baseline="0">
                <a:solidFill>
                  <a:srgbClr val="31C8FF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pPr lvl="0"/>
            <a:r>
              <a:rPr lang="en-US" dirty="0"/>
              <a:t>Enter Session ID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54CE4ED-4096-479A-AA41-A2286E854B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1000" y="4622800"/>
            <a:ext cx="9144000" cy="406400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/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1000" y="5029200"/>
            <a:ext cx="9144000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/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pic>
        <p:nvPicPr>
          <p:cNvPr id="4" name="图片 10">
            <a:extLst>
              <a:ext uri="{FF2B5EF4-FFF2-40B4-BE49-F238E27FC236}">
                <a16:creationId xmlns:a16="http://schemas.microsoft.com/office/drawing/2014/main" id="{A09076AA-70AD-E21F-7094-155C2CEF38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72464" t="2" b="86094"/>
          <a:stretch/>
        </p:blipFill>
        <p:spPr>
          <a:xfrm>
            <a:off x="8839200" y="5981938"/>
            <a:ext cx="3352800" cy="953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394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248">
          <p15:clr>
            <a:srgbClr val="FBAE40"/>
          </p15:clr>
        </p15:guide>
        <p15:guide id="2" pos="6000">
          <p15:clr>
            <a:srgbClr val="FBAE40"/>
          </p15:clr>
        </p15:guide>
        <p15:guide id="3" orient="horz" pos="2904">
          <p15:clr>
            <a:srgbClr val="FBAE40"/>
          </p15:clr>
        </p15:guide>
        <p15:guide id="4" orient="horz" pos="1632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820D64C-347D-4308-9EE0-AAC38B6F0BB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9327573-0BA7-4721-BCAD-217CEB3B592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"/>
          <a:stretch/>
        </p:blipFill>
        <p:spPr>
          <a:xfrm>
            <a:off x="6265334" y="0"/>
            <a:ext cx="5926666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2F8ECA2-6D6E-4722-9B75-7468AE1E58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04800"/>
            <a:ext cx="5562601" cy="120032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Title, content, and image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25BCD8-5D1C-48DC-A21B-317A0B7D55A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80999" y="1828800"/>
            <a:ext cx="5562601" cy="4419600"/>
          </a:xfrm>
        </p:spPr>
        <p:txBody>
          <a:bodyPr/>
          <a:lstStyle>
            <a:lvl1pPr marL="0" indent="0">
              <a:spcAft>
                <a:spcPts val="1800"/>
              </a:spcAft>
              <a:buNone/>
              <a:defRPr/>
            </a:lvl1pPr>
            <a:lvl2pPr marL="285750" indent="0">
              <a:spcAft>
                <a:spcPts val="1800"/>
              </a:spcAft>
              <a:buNone/>
              <a:defRPr/>
            </a:lvl2pPr>
            <a:lvl3pPr marL="628650" indent="0">
              <a:spcAft>
                <a:spcPts val="1800"/>
              </a:spcAft>
              <a:buNone/>
              <a:defRPr/>
            </a:lvl3pPr>
            <a:lvl4pPr marL="914400" indent="0">
              <a:spcAft>
                <a:spcPts val="1800"/>
              </a:spcAft>
              <a:buNone/>
              <a:defRPr/>
            </a:lvl4pPr>
            <a:lvl5pPr marL="1143000" indent="0">
              <a:spcAft>
                <a:spcPts val="1800"/>
              </a:spcAft>
              <a:buNone/>
              <a:defRPr/>
            </a:lvl5pPr>
          </a:lstStyle>
          <a:p>
            <a:pPr lvl="0"/>
            <a:r>
              <a:rPr lang="en-US" dirty="0"/>
              <a:t>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3B2582F-3FE9-42AC-8572-5C27E1A8E55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248400" y="0"/>
            <a:ext cx="5943600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(or paste) to insert picture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322CD22-BB9B-4E45-90B1-271AC48FAA1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402173" y="6412705"/>
            <a:ext cx="404768" cy="228600"/>
          </a:xfrm>
          <a:prstGeom prst="rect">
            <a:avLst/>
          </a:prstGeom>
        </p:spPr>
      </p:pic>
      <p:sp>
        <p:nvSpPr>
          <p:cNvPr id="10" name="TextBox 3">
            <a:extLst>
              <a:ext uri="{FF2B5EF4-FFF2-40B4-BE49-F238E27FC236}">
                <a16:creationId xmlns:a16="http://schemas.microsoft.com/office/drawing/2014/main" id="{C63EB274-BDBE-4F1A-836A-F3CA9C7FEE7B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1124821" y="6474053"/>
            <a:ext cx="3962400" cy="10772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9pPr>
          </a:lstStyle>
          <a:p>
            <a:pPr algn="l" defTabSz="109721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x-none" sz="700" dirty="0">
                <a:solidFill>
                  <a:schemeClr val="tx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© 2022, Amazon Web Services, Inc. or its affiliates. All rights reserved.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E0AF40A-53C9-6E47-B666-133F2160199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-3" y="0"/>
            <a:ext cx="762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910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1152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Bullet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8ECA2-6D6E-4722-9B75-7468AE1E58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 and bulleted content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25BCD8-5D1C-48DC-A21B-317A0B7D55A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80999" y="1485900"/>
            <a:ext cx="11429999" cy="47625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53560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8ECA2-6D6E-4722-9B75-7468AE1E58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Title, subtitle, and content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25BCD8-5D1C-48DC-A21B-317A0B7D55A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80999" y="1485900"/>
            <a:ext cx="11429999" cy="4762500"/>
          </a:xfrm>
        </p:spPr>
        <p:txBody>
          <a:bodyPr/>
          <a:lstStyle>
            <a:lvl1pPr marL="0" indent="0">
              <a:spcAft>
                <a:spcPts val="1800"/>
              </a:spcAft>
              <a:buNone/>
              <a:defRPr/>
            </a:lvl1pPr>
            <a:lvl2pPr marL="285750" indent="0">
              <a:spcAft>
                <a:spcPts val="1800"/>
              </a:spcAft>
              <a:buNone/>
              <a:defRPr/>
            </a:lvl2pPr>
            <a:lvl3pPr marL="628650" indent="0">
              <a:spcAft>
                <a:spcPts val="1800"/>
              </a:spcAft>
              <a:buNone/>
              <a:defRPr/>
            </a:lvl3pPr>
            <a:lvl4pPr marL="914400" indent="0">
              <a:spcAft>
                <a:spcPts val="1800"/>
              </a:spcAft>
              <a:buNone/>
              <a:defRPr/>
            </a:lvl4pPr>
            <a:lvl5pPr marL="1143000" indent="0">
              <a:spcAft>
                <a:spcPts val="1800"/>
              </a:spcAft>
              <a:buNone/>
              <a:defRPr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42CBB3C-A513-466E-B53F-E5E5781263E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1000" y="977900"/>
            <a:ext cx="11430000" cy="313932"/>
          </a:xfrm>
        </p:spPr>
        <p:txBody>
          <a:bodyPr/>
          <a:lstStyle>
            <a:lvl1pPr marL="0" indent="0">
              <a:buNone/>
              <a:defRPr sz="1600" b="1" i="0" cap="all" spc="300" baseline="0">
                <a:solidFill>
                  <a:srgbClr val="31C8FF"/>
                </a:solidFill>
              </a:defRPr>
            </a:lvl1pPr>
          </a:lstStyle>
          <a:p>
            <a:pPr lvl="0"/>
            <a:r>
              <a:rPr lang="en-US" dirty="0"/>
              <a:t>Enter subtitle</a:t>
            </a:r>
          </a:p>
        </p:txBody>
      </p:sp>
    </p:spTree>
    <p:extLst>
      <p:ext uri="{BB962C8B-B14F-4D97-AF65-F5344CB8AC3E}">
        <p14:creationId xmlns:p14="http://schemas.microsoft.com/office/powerpoint/2010/main" val="2936871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864">
          <p15:clr>
            <a:srgbClr val="9FCC3B"/>
          </p15:clr>
        </p15:guide>
        <p15:guide id="2" orient="horz" pos="1152">
          <p15:clr>
            <a:srgbClr val="9FCC3B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Bullet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8ECA2-6D6E-4722-9B75-7468AE1E58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Title, subtitle, and bulleted content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25BCD8-5D1C-48DC-A21B-317A0B7D55A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80999" y="1485900"/>
            <a:ext cx="11429999" cy="47625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C73DDF9C-7004-4F4E-8707-3F8553760CA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1000" y="977900"/>
            <a:ext cx="11430000" cy="258532"/>
          </a:xfrm>
        </p:spPr>
        <p:txBody>
          <a:bodyPr/>
          <a:lstStyle>
            <a:lvl1pPr marL="0" indent="0">
              <a:buNone/>
              <a:defRPr sz="1200" b="1" i="0" cap="all" spc="300" baseline="0">
                <a:solidFill>
                  <a:srgbClr val="31C8FF"/>
                </a:solidFill>
              </a:defRPr>
            </a:lvl1pPr>
          </a:lstStyle>
          <a:p>
            <a:pPr lvl="0"/>
            <a:r>
              <a:rPr lang="en-US" dirty="0"/>
              <a:t>Enter subtitle</a:t>
            </a:r>
          </a:p>
        </p:txBody>
      </p:sp>
    </p:spTree>
    <p:extLst>
      <p:ext uri="{BB962C8B-B14F-4D97-AF65-F5344CB8AC3E}">
        <p14:creationId xmlns:p14="http://schemas.microsoft.com/office/powerpoint/2010/main" val="2715878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864">
          <p15:clr>
            <a:srgbClr val="9FCC3B"/>
          </p15:clr>
        </p15:guide>
        <p15:guide id="2" orient="horz" pos="1152">
          <p15:clr>
            <a:srgbClr val="9FCC3B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A4C8A-667C-40C7-9A6D-BA3F977C5F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Two-column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10331E-4F8F-4DEC-91C1-F631560E660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80999" y="1485900"/>
            <a:ext cx="5476875" cy="4762500"/>
          </a:xfrm>
        </p:spPr>
        <p:txBody>
          <a:bodyPr/>
          <a:lstStyle>
            <a:lvl1pPr marL="0" indent="0">
              <a:spcAft>
                <a:spcPts val="1800"/>
              </a:spcAft>
              <a:buNone/>
              <a:defRPr/>
            </a:lvl1pPr>
            <a:lvl2pPr marL="285750" indent="0">
              <a:spcAft>
                <a:spcPts val="1800"/>
              </a:spcAft>
              <a:buNone/>
              <a:defRPr/>
            </a:lvl2pPr>
            <a:lvl3pPr marL="628650" indent="0">
              <a:spcAft>
                <a:spcPts val="1800"/>
              </a:spcAft>
              <a:buNone/>
              <a:defRPr/>
            </a:lvl3pPr>
            <a:lvl4pPr marL="914400" indent="0">
              <a:spcAft>
                <a:spcPts val="1800"/>
              </a:spcAft>
              <a:buNone/>
              <a:defRPr/>
            </a:lvl4pPr>
            <a:lvl5pPr marL="1143000" indent="0">
              <a:spcAft>
                <a:spcPts val="1800"/>
              </a:spcAft>
              <a:buNone/>
              <a:defRPr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72257F-5E84-444A-B9C4-CCB856025EB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334124" y="1485900"/>
            <a:ext cx="5476875" cy="4762500"/>
          </a:xfrm>
        </p:spPr>
        <p:txBody>
          <a:bodyPr/>
          <a:lstStyle>
            <a:lvl1pPr marL="0" indent="0">
              <a:spcAft>
                <a:spcPts val="1800"/>
              </a:spcAft>
              <a:buNone/>
              <a:defRPr/>
            </a:lvl1pPr>
            <a:lvl2pPr marL="285750" indent="0">
              <a:spcAft>
                <a:spcPts val="1800"/>
              </a:spcAft>
              <a:buNone/>
              <a:defRPr/>
            </a:lvl2pPr>
            <a:lvl3pPr marL="628650" indent="0">
              <a:spcAft>
                <a:spcPts val="1800"/>
              </a:spcAft>
              <a:buNone/>
              <a:defRPr/>
            </a:lvl3pPr>
            <a:lvl4pPr marL="914400" indent="0">
              <a:spcAft>
                <a:spcPts val="1800"/>
              </a:spcAft>
              <a:buNone/>
              <a:defRPr/>
            </a:lvl4pPr>
            <a:lvl5pPr marL="1143000" indent="0">
              <a:spcAft>
                <a:spcPts val="1800"/>
              </a:spcAft>
              <a:buNone/>
              <a:defRPr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45902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A4C8A-667C-40C7-9A6D-BA3F977C5F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Two-column with subtitle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10331E-4F8F-4DEC-91C1-F631560E660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80999" y="1485900"/>
            <a:ext cx="5476875" cy="4762500"/>
          </a:xfrm>
        </p:spPr>
        <p:txBody>
          <a:bodyPr/>
          <a:lstStyle>
            <a:lvl1pPr marL="0" indent="0">
              <a:spcAft>
                <a:spcPts val="1800"/>
              </a:spcAft>
              <a:buNone/>
              <a:defRPr/>
            </a:lvl1pPr>
            <a:lvl2pPr marL="285750" indent="0">
              <a:spcAft>
                <a:spcPts val="1800"/>
              </a:spcAft>
              <a:buNone/>
              <a:defRPr/>
            </a:lvl2pPr>
            <a:lvl3pPr marL="628650" indent="0">
              <a:spcAft>
                <a:spcPts val="1800"/>
              </a:spcAft>
              <a:buNone/>
              <a:defRPr/>
            </a:lvl3pPr>
            <a:lvl4pPr marL="914400" indent="0">
              <a:spcAft>
                <a:spcPts val="1800"/>
              </a:spcAft>
              <a:buNone/>
              <a:defRPr/>
            </a:lvl4pPr>
            <a:lvl5pPr marL="1143000" indent="0">
              <a:spcAft>
                <a:spcPts val="1800"/>
              </a:spcAft>
              <a:buNone/>
              <a:defRPr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72257F-5E84-444A-B9C4-CCB856025EB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334124" y="1485900"/>
            <a:ext cx="5476875" cy="4762500"/>
          </a:xfrm>
        </p:spPr>
        <p:txBody>
          <a:bodyPr/>
          <a:lstStyle>
            <a:lvl1pPr marL="0" indent="0">
              <a:spcAft>
                <a:spcPts val="1800"/>
              </a:spcAft>
              <a:buNone/>
              <a:defRPr/>
            </a:lvl1pPr>
            <a:lvl2pPr marL="285750" indent="0">
              <a:spcAft>
                <a:spcPts val="1800"/>
              </a:spcAft>
              <a:buNone/>
              <a:defRPr/>
            </a:lvl2pPr>
            <a:lvl3pPr marL="628650" indent="0">
              <a:spcAft>
                <a:spcPts val="1800"/>
              </a:spcAft>
              <a:buNone/>
              <a:defRPr/>
            </a:lvl3pPr>
            <a:lvl4pPr marL="914400" indent="0">
              <a:spcAft>
                <a:spcPts val="1800"/>
              </a:spcAft>
              <a:buNone/>
              <a:defRPr/>
            </a:lvl4pPr>
            <a:lvl5pPr marL="1143000" indent="0">
              <a:spcAft>
                <a:spcPts val="1800"/>
              </a:spcAft>
              <a:buNone/>
              <a:defRPr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9D7037-6014-41C7-AAA4-041F7B6E510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1000" y="977900"/>
            <a:ext cx="11430000" cy="258532"/>
          </a:xfrm>
        </p:spPr>
        <p:txBody>
          <a:bodyPr/>
          <a:lstStyle>
            <a:lvl1pPr marL="0" indent="0">
              <a:buNone/>
              <a:defRPr sz="1200" b="1" i="0" cap="all" spc="300" baseline="0">
                <a:solidFill>
                  <a:srgbClr val="31C8FF"/>
                </a:solidFill>
              </a:defRPr>
            </a:lvl1pPr>
          </a:lstStyle>
          <a:p>
            <a:pPr lvl="0"/>
            <a:r>
              <a:rPr lang="en-US" dirty="0"/>
              <a:t>Enter subtitle</a:t>
            </a:r>
          </a:p>
        </p:txBody>
      </p:sp>
    </p:spTree>
    <p:extLst>
      <p:ext uri="{BB962C8B-B14F-4D97-AF65-F5344CB8AC3E}">
        <p14:creationId xmlns:p14="http://schemas.microsoft.com/office/powerpoint/2010/main" val="3260460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864">
          <p15:clr>
            <a:srgbClr val="9FCC3B"/>
          </p15:clr>
        </p15:guide>
        <p15:guide id="3" orient="horz" pos="1152">
          <p15:clr>
            <a:srgbClr val="9FCC3B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A4C8A-667C-40C7-9A6D-BA3F977C5F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Two-column with bullets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10331E-4F8F-4DEC-91C1-F631560E660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80999" y="1485900"/>
            <a:ext cx="5476875" cy="47625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72257F-5E84-444A-B9C4-CCB856025EB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334124" y="1485900"/>
            <a:ext cx="5476875" cy="47625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24251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, Subtitle,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A4C8A-667C-40C7-9A6D-BA3F977C5F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Two-column, subtitle, bullets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10331E-4F8F-4DEC-91C1-F631560E660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80999" y="1485900"/>
            <a:ext cx="5476875" cy="47625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72257F-5E84-444A-B9C4-CCB856025EB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334124" y="1485900"/>
            <a:ext cx="5476875" cy="47625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848919E-8A8C-4C90-854E-20FDD2FCCD9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1000" y="977900"/>
            <a:ext cx="11430000" cy="258532"/>
          </a:xfrm>
        </p:spPr>
        <p:txBody>
          <a:bodyPr/>
          <a:lstStyle>
            <a:lvl1pPr marL="0" indent="0">
              <a:buNone/>
              <a:defRPr sz="1200" b="1" i="0" cap="all" spc="300" baseline="0">
                <a:solidFill>
                  <a:srgbClr val="31C8FF"/>
                </a:solidFill>
              </a:defRPr>
            </a:lvl1pPr>
          </a:lstStyle>
          <a:p>
            <a:pPr lvl="0"/>
            <a:r>
              <a:rPr lang="en-US" dirty="0"/>
              <a:t>Enter subtitle</a:t>
            </a:r>
          </a:p>
        </p:txBody>
      </p:sp>
    </p:spTree>
    <p:extLst>
      <p:ext uri="{BB962C8B-B14F-4D97-AF65-F5344CB8AC3E}">
        <p14:creationId xmlns:p14="http://schemas.microsoft.com/office/powerpoint/2010/main" val="2432186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864">
          <p15:clr>
            <a:srgbClr val="9FCC3B"/>
          </p15:clr>
        </p15:guide>
        <p15:guide id="3" orient="horz" pos="1152">
          <p15:clr>
            <a:srgbClr val="9FCC3B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8ECA2-6D6E-4722-9B75-7468AE1E58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Code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25BCD8-5D1C-48DC-A21B-317A0B7D55A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80999" y="1485900"/>
            <a:ext cx="11429999" cy="47625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1pPr>
            <a:lvl2pPr marL="2286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2pPr>
            <a:lvl3pPr marL="4572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3pPr>
            <a:lvl4pPr marL="6858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4pPr>
            <a:lvl5pPr marL="9144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5pPr>
          </a:lstStyle>
          <a:p>
            <a:pPr lvl="0"/>
            <a:r>
              <a:rPr lang="en-US" dirty="0"/>
              <a:t>Type or paste plain-text code here; or click icon to add image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81647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de -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A4C8A-667C-40C7-9A6D-BA3F977C5F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Two-column code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10331E-4F8F-4DEC-91C1-F631560E660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80999" y="1485900"/>
            <a:ext cx="5476875" cy="47625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1pPr>
            <a:lvl2pPr marL="2286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2pPr>
            <a:lvl3pPr marL="4572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3pPr>
            <a:lvl4pPr marL="6858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4pPr>
            <a:lvl5pPr marL="9144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5pPr>
          </a:lstStyle>
          <a:p>
            <a:pPr lvl="0"/>
            <a:r>
              <a:rPr lang="en-US" dirty="0"/>
              <a:t>Enter code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72257F-5E84-444A-B9C4-CCB856025EB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334124" y="1485900"/>
            <a:ext cx="5476875" cy="47625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1pPr>
            <a:lvl2pPr marL="2286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2pPr>
            <a:lvl3pPr marL="4572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3pPr>
            <a:lvl4pPr marL="6858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4pPr>
            <a:lvl5pPr marL="9144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5pPr>
          </a:lstStyle>
          <a:p>
            <a:pPr lvl="0"/>
            <a:r>
              <a:rPr lang="en-US" dirty="0"/>
              <a:t>Enter code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91962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Two Speak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9DEFD35B-362D-4717-8C9F-A3B0026296E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FDF3A4-5795-4C3E-A626-E8705501F60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1000" y="2608370"/>
            <a:ext cx="9144000" cy="1524571"/>
          </a:xfrm>
        </p:spPr>
        <p:txBody>
          <a:bodyPr wrap="square" anchor="t" anchorCtr="0"/>
          <a:lstStyle>
            <a:lvl1pPr algn="l">
              <a:defRPr sz="4800" b="1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Enter 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AD1914-560C-4D5C-AA3F-8A993D908EC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1000" y="1981200"/>
            <a:ext cx="9144000" cy="258532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1200" b="1" i="0" cap="all" spc="300" baseline="0">
                <a:solidFill>
                  <a:srgbClr val="31C8FF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Legal info placeholder (editor use only)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1000" y="5029200"/>
            <a:ext cx="4025900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/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9A53608C-BC1B-4230-9749-DCC8F65E283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62500" y="4622800"/>
            <a:ext cx="4025900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/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DF8E2DE9-BE11-42F7-9EF2-9F9BECFEF91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762500" y="5029200"/>
            <a:ext cx="4025900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/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03CF9C00-615C-4B3B-B347-65EB730F78F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1001" y="1491342"/>
            <a:ext cx="9144000" cy="2585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200" b="1" i="0" cap="all" spc="300" baseline="0">
                <a:solidFill>
                  <a:srgbClr val="31C8FF"/>
                </a:solidFill>
              </a:defRPr>
            </a:lvl1pPr>
          </a:lstStyle>
          <a:p>
            <a:pPr lvl="0"/>
            <a:r>
              <a:rPr lang="en-US" dirty="0"/>
              <a:t>Enter Session ID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149523DA-4A51-497E-92C7-CF95A7A66E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1000" y="4622800"/>
            <a:ext cx="4025900" cy="406400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/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pic>
        <p:nvPicPr>
          <p:cNvPr id="4" name="图片 10">
            <a:extLst>
              <a:ext uri="{FF2B5EF4-FFF2-40B4-BE49-F238E27FC236}">
                <a16:creationId xmlns:a16="http://schemas.microsoft.com/office/drawing/2014/main" id="{0E6E09C5-437B-D164-6EE2-D8F1A35C08C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72464" t="2" b="86094"/>
          <a:stretch/>
        </p:blipFill>
        <p:spPr>
          <a:xfrm>
            <a:off x="8839200" y="5981938"/>
            <a:ext cx="3352800" cy="953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490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248">
          <p15:clr>
            <a:srgbClr val="FBAE40"/>
          </p15:clr>
        </p15:guide>
        <p15:guide id="2" pos="6000">
          <p15:clr>
            <a:srgbClr val="FBAE40"/>
          </p15:clr>
        </p15:guide>
        <p15:guide id="3" orient="horz" pos="2904">
          <p15:clr>
            <a:srgbClr val="FBAE40"/>
          </p15:clr>
        </p15:guide>
        <p15:guide id="4" orient="horz" pos="1632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411BB17-E0EA-4258-9CA9-222E5E94B2E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1117ECE-DA96-4373-B8B2-4E847C5ACB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8202" y="1991937"/>
            <a:ext cx="9004300" cy="2086725"/>
          </a:xfrm>
        </p:spPr>
        <p:txBody>
          <a:bodyPr anchor="b" anchorCtr="0"/>
          <a:lstStyle>
            <a:lvl1pPr>
              <a:defRPr sz="4800"/>
            </a:lvl1pPr>
          </a:lstStyle>
          <a:p>
            <a:r>
              <a:rPr lang="en-US" dirty="0"/>
              <a:t>Enter quote here. Reposition quote mark graphics to frame the quote.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CC38951-92FB-41A4-A9D4-F3B7D3577EC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8202" y="4622800"/>
            <a:ext cx="9004300" cy="424732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b="1"/>
            </a:lvl1pPr>
          </a:lstStyle>
          <a:p>
            <a:pPr lvl="0"/>
            <a:r>
              <a:rPr lang="en-US" dirty="0"/>
              <a:t>Quoted person’s name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C436BC0-B224-4E6F-99AF-155A3657C05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8202" y="5087204"/>
            <a:ext cx="9004300" cy="341632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en-US" dirty="0"/>
              <a:t>Quoted person’s affiliation</a:t>
            </a: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544773D3-9693-43F1-AB54-22E05A188AD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88639" y="1981200"/>
            <a:ext cx="309563" cy="309563"/>
          </a:xfr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-1289050" ty="-1289050" sx="35000" sy="35000" flip="none" algn="ctr"/>
          </a:blip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0BA8BABF-B0F1-4409-8061-BAE6D0CCE738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 flipH="1" flipV="1">
            <a:off x="3602573" y="3357776"/>
            <a:ext cx="309563" cy="309563"/>
          </a:xfr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-1289050" ty="-1289050" sx="35000" sy="35000" flip="none" algn="ctr"/>
          </a:blip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3" name="图片 10">
            <a:extLst>
              <a:ext uri="{FF2B5EF4-FFF2-40B4-BE49-F238E27FC236}">
                <a16:creationId xmlns:a16="http://schemas.microsoft.com/office/drawing/2014/main" id="{393D7C90-D1AE-2DCF-92FA-DFE399F2752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72464" t="2" b="86094"/>
          <a:stretch/>
        </p:blipFill>
        <p:spPr>
          <a:xfrm>
            <a:off x="8839200" y="5981938"/>
            <a:ext cx="3352800" cy="953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295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248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018944A-83F7-4084-B42C-B939787EAD9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915E6F-C631-449B-B22F-53FD20C9E8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2173" y="2718036"/>
            <a:ext cx="7658100" cy="1421928"/>
          </a:xfrm>
        </p:spPr>
        <p:txBody>
          <a:bodyPr anchor="ctr" anchorCtr="0"/>
          <a:lstStyle>
            <a:lvl1pPr>
              <a:defRPr sz="4800"/>
            </a:lvl1pPr>
          </a:lstStyle>
          <a:p>
            <a:r>
              <a:rPr lang="en-US" dirty="0"/>
              <a:t>Section layout: Enter section name here</a:t>
            </a:r>
          </a:p>
        </p:txBody>
      </p:sp>
      <p:pic>
        <p:nvPicPr>
          <p:cNvPr id="3" name="图片 10">
            <a:extLst>
              <a:ext uri="{FF2B5EF4-FFF2-40B4-BE49-F238E27FC236}">
                <a16:creationId xmlns:a16="http://schemas.microsoft.com/office/drawing/2014/main" id="{B85FEB52-134D-ADFE-35CE-3BC908843E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72464" t="2" b="86094"/>
          <a:stretch/>
        </p:blipFill>
        <p:spPr>
          <a:xfrm>
            <a:off x="8839200" y="5981938"/>
            <a:ext cx="3352800" cy="953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093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or Demo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22B7929-22D1-4D7C-8F29-A92C89B6B4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915E6F-C631-449B-B22F-53FD20C9E8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2173" y="2385638"/>
            <a:ext cx="7658100" cy="2086725"/>
          </a:xfrm>
        </p:spPr>
        <p:txBody>
          <a:bodyPr anchor="ctr" anchorCtr="0"/>
          <a:lstStyle>
            <a:lvl1pPr>
              <a:defRPr sz="4800"/>
            </a:lvl1pPr>
          </a:lstStyle>
          <a:p>
            <a:r>
              <a:rPr lang="en-US" dirty="0"/>
              <a:t>Video or demo divider: Enter “Video” or “Demo” here</a:t>
            </a:r>
          </a:p>
        </p:txBody>
      </p:sp>
    </p:spTree>
    <p:extLst>
      <p:ext uri="{BB962C8B-B14F-4D97-AF65-F5344CB8AC3E}">
        <p14:creationId xmlns:p14="http://schemas.microsoft.com/office/powerpoint/2010/main" val="4133037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13ECB39F-2F84-4019-9770-704A8A84EDB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Media Placeholder 6">
            <a:extLst>
              <a:ext uri="{FF2B5EF4-FFF2-40B4-BE49-F238E27FC236}">
                <a16:creationId xmlns:a16="http://schemas.microsoft.com/office/drawing/2014/main" id="{6100FBD5-D226-4B79-8009-A3AA42458FC8}"/>
              </a:ext>
            </a:extLst>
          </p:cNvPr>
          <p:cNvSpPr>
            <a:spLocks noGrp="1"/>
          </p:cNvSpPr>
          <p:nvPr>
            <p:ph type="media" sz="quarter" idx="10" hasCustomPrompt="1"/>
          </p:nvPr>
        </p:nvSpPr>
        <p:spPr>
          <a:xfrm>
            <a:off x="0" y="0"/>
            <a:ext cx="12192000" cy="6858000"/>
          </a:xfrm>
        </p:spPr>
        <p:txBody>
          <a:bodyPr lIns="548640" anchor="ctr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video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C300D94-E16B-4268-9D8D-053D71D5DCA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994672" y="2327672"/>
            <a:ext cx="2202656" cy="2202656"/>
          </a:xfrm>
          <a:prstGeom prst="rect">
            <a:avLst/>
          </a:prstGeom>
        </p:spPr>
      </p:pic>
      <p:pic>
        <p:nvPicPr>
          <p:cNvPr id="2" name="图片 10">
            <a:extLst>
              <a:ext uri="{FF2B5EF4-FFF2-40B4-BE49-F238E27FC236}">
                <a16:creationId xmlns:a16="http://schemas.microsoft.com/office/drawing/2014/main" id="{CD12FE57-B794-0D27-767A-8C24B1793D8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72464" t="2" b="86094"/>
          <a:stretch/>
        </p:blipFill>
        <p:spPr>
          <a:xfrm>
            <a:off x="8839200" y="5981938"/>
            <a:ext cx="3352800" cy="953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739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D5D51-461F-4BF3-B83C-3319F4FEFF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04800"/>
            <a:ext cx="11430000" cy="64633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Comparison layout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1CA65A-3F20-4CCD-AE7B-297E975BC0E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81000" y="1594568"/>
            <a:ext cx="5476874" cy="42473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31C8FF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BED614-1324-4FC8-94DC-2BB58446A188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80999" y="2133600"/>
            <a:ext cx="5476875" cy="41148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CE1A54-1330-4A91-B63D-5CFA63F9FFDF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334124" y="1594568"/>
            <a:ext cx="5476875" cy="42473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31C8FF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49DC76-96C3-408F-9627-4D642BE1BDD7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334124" y="2133600"/>
            <a:ext cx="5476875" cy="41148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09141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344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51A51E-0F08-4B7B-9A9F-00CF3AA310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04800"/>
            <a:ext cx="5600700" cy="1200329"/>
          </a:xfrm>
        </p:spPr>
        <p:txBody>
          <a:bodyPr anchor="t" anchorCtr="0"/>
          <a:lstStyle>
            <a:lvl1pPr>
              <a:defRPr sz="4000"/>
            </a:lvl1pPr>
          </a:lstStyle>
          <a:p>
            <a:r>
              <a:rPr lang="en-US" dirty="0"/>
              <a:t>Content with caption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F6EECF-7227-4AD4-BC6B-F6715716A80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210300" y="310970"/>
            <a:ext cx="5600700" cy="593742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0C0C8A-CCAE-4B98-91F0-838AA4F55C8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381000" y="1725611"/>
            <a:ext cx="5600700" cy="45227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Enter descriptive text here</a:t>
            </a:r>
          </a:p>
        </p:txBody>
      </p:sp>
    </p:spTree>
    <p:extLst>
      <p:ext uri="{BB962C8B-B14F-4D97-AF65-F5344CB8AC3E}">
        <p14:creationId xmlns:p14="http://schemas.microsoft.com/office/powerpoint/2010/main" val="524158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C643E-9D53-435F-9BF5-216545CC17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04800"/>
            <a:ext cx="5600700" cy="1200329"/>
          </a:xfrm>
        </p:spPr>
        <p:txBody>
          <a:bodyPr anchor="t" anchorCtr="0"/>
          <a:lstStyle>
            <a:lvl1pPr>
              <a:defRPr sz="4000"/>
            </a:lvl1pPr>
          </a:lstStyle>
          <a:p>
            <a:r>
              <a:rPr lang="en-US" dirty="0"/>
              <a:t>Image with caption layout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0FD460-44A4-4368-BEE3-4B57384F2DA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10300" y="310970"/>
            <a:ext cx="5600700" cy="593742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F8F45C-51B3-4A66-AF8A-1A15D1257108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381000" y="1725611"/>
            <a:ext cx="5600700" cy="45227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Enter descriptive text here</a:t>
            </a:r>
          </a:p>
        </p:txBody>
      </p:sp>
    </p:spTree>
    <p:extLst>
      <p:ext uri="{BB962C8B-B14F-4D97-AF65-F5344CB8AC3E}">
        <p14:creationId xmlns:p14="http://schemas.microsoft.com/office/powerpoint/2010/main" val="3809369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9E63AF4-E728-4CAB-AB13-4A7CB952B48F}"/>
              </a:ext>
            </a:extLst>
          </p:cNvPr>
          <p:cNvSpPr txBox="1"/>
          <p:nvPr userDrawn="1"/>
        </p:nvSpPr>
        <p:spPr bwMode="white">
          <a:xfrm>
            <a:off x="200025" y="1854200"/>
            <a:ext cx="8470901" cy="1587500"/>
          </a:xfrm>
          <a:prstGeom prst="rect">
            <a:avLst/>
          </a:prstGeom>
          <a:noFill/>
        </p:spPr>
        <p:txBody>
          <a:bodyPr lIns="182880" tIns="91440" rIns="146304" bIns="91440"/>
          <a:lstStyle>
            <a:lvl1pPr defTabSz="1097278">
              <a:lnSpc>
                <a:spcPct val="90000"/>
              </a:lnSpc>
              <a:spcBef>
                <a:spcPct val="0"/>
              </a:spcBef>
              <a:buNone/>
              <a:defRPr lang="en-US" sz="6600" b="0" cap="none" spc="-118" baseline="0" dirty="0" smtClean="0">
                <a:ln w="3175">
                  <a:noFill/>
                </a:ln>
                <a:solidFill>
                  <a:schemeClr val="bg1"/>
                </a:solidFill>
                <a:effectLst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1pPr>
          </a:lstStyle>
          <a:p>
            <a:pPr eaLnBrk="1" fontAlgn="auto" hangingPunct="1">
              <a:spcAft>
                <a:spcPts val="0"/>
              </a:spcAft>
              <a:defRPr/>
            </a:pPr>
            <a:r>
              <a:rPr sz="9600" b="1" i="0" spc="-300" dirty="0">
                <a:solidFill>
                  <a:schemeClr val="tx1"/>
                </a:solidFill>
                <a:latin typeface="+mn-lt"/>
                <a:ea typeface="Amazon Ember Heavy" panose="020B0603020204020204" pitchFamily="34" charset="0"/>
                <a:cs typeface="Amazon Ember Heavy" panose="020B0603020204020204" pitchFamily="34" charset="0"/>
              </a:rPr>
              <a:t>Thank you!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2C64B227-3C80-44E9-87EE-4DC262FA5A7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74650" y="3593068"/>
            <a:ext cx="3308350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0154F359-9051-4F79-8AC7-69B37FC9FC0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4650" y="3962400"/>
            <a:ext cx="3308350" cy="1017224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25" name="Text Placeholder 7">
            <a:extLst>
              <a:ext uri="{FF2B5EF4-FFF2-40B4-BE49-F238E27FC236}">
                <a16:creationId xmlns:a16="http://schemas.microsoft.com/office/drawing/2014/main" id="{D6ECA4EE-3B1B-47B5-AB02-21712B3BF49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03650" y="3593068"/>
            <a:ext cx="3308350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6" name="Text Placeholder 9">
            <a:extLst>
              <a:ext uri="{FF2B5EF4-FFF2-40B4-BE49-F238E27FC236}">
                <a16:creationId xmlns:a16="http://schemas.microsoft.com/office/drawing/2014/main" id="{EFA68705-FE8C-416B-888D-FE831ADD10B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03650" y="3962400"/>
            <a:ext cx="3308350" cy="1017224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34B4F473-767A-4AF8-8883-040081BC542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232650" y="3593068"/>
            <a:ext cx="3308350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8" name="Text Placeholder 9">
            <a:extLst>
              <a:ext uri="{FF2B5EF4-FFF2-40B4-BE49-F238E27FC236}">
                <a16:creationId xmlns:a16="http://schemas.microsoft.com/office/drawing/2014/main" id="{5460C651-FB87-4C9E-B8F9-EA9EA104987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32650" y="3962400"/>
            <a:ext cx="3308350" cy="1017224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</p:spTree>
    <p:extLst>
      <p:ext uri="{BB962C8B-B14F-4D97-AF65-F5344CB8AC3E}">
        <p14:creationId xmlns:p14="http://schemas.microsoft.com/office/powerpoint/2010/main" val="2915400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 Not U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A4731D4-24B7-407D-A119-09109E0E0D80}"/>
              </a:ext>
            </a:extLst>
          </p:cNvPr>
          <p:cNvSpPr txBox="1"/>
          <p:nvPr userDrawn="1"/>
        </p:nvSpPr>
        <p:spPr>
          <a:xfrm>
            <a:off x="3486150" y="2512370"/>
            <a:ext cx="7353300" cy="1874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80000"/>
              </a:lnSpc>
            </a:pPr>
            <a:r>
              <a:rPr lang="en-US" sz="6000" b="1" dirty="0">
                <a:latin typeface="+mj-lt"/>
              </a:rPr>
              <a:t>Do not use layouts after this slide.</a:t>
            </a:r>
            <a:br>
              <a:rPr lang="en-US" sz="6000" dirty="0">
                <a:latin typeface="+mj-lt"/>
              </a:rPr>
            </a:br>
            <a:r>
              <a:rPr lang="en-US" sz="2000" dirty="0">
                <a:latin typeface="+mj-lt"/>
              </a:rPr>
              <a:t>They are not part of the official template.</a:t>
            </a:r>
            <a:endParaRPr lang="en-US" sz="6000" dirty="0">
              <a:latin typeface="+mj-lt"/>
            </a:endParaRPr>
          </a:p>
        </p:txBody>
      </p:sp>
      <p:pic>
        <p:nvPicPr>
          <p:cNvPr id="7" name="Graphic 6" descr="Stop sign">
            <a:extLst>
              <a:ext uri="{FF2B5EF4-FFF2-40B4-BE49-F238E27FC236}">
                <a16:creationId xmlns:a16="http://schemas.microsoft.com/office/drawing/2014/main" id="{2E1D490C-0B7A-44B5-A2CC-97504831122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7250" y="2114549"/>
            <a:ext cx="2628900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621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1_Title Slide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3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31"/>
          <p:cNvSpPr txBox="1">
            <a:spLocks noGrp="1"/>
          </p:cNvSpPr>
          <p:nvPr>
            <p:ph type="ctrTitle"/>
          </p:nvPr>
        </p:nvSpPr>
        <p:spPr>
          <a:xfrm>
            <a:off x="381000" y="2608370"/>
            <a:ext cx="9144000" cy="15245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Play"/>
              <a:buNone/>
              <a:defRPr sz="4800" b="1">
                <a:latin typeface="Play"/>
                <a:ea typeface="Play"/>
                <a:cs typeface="Play"/>
                <a:sym typeface="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1"/>
          <p:cNvSpPr txBox="1">
            <a:spLocks noGrp="1"/>
          </p:cNvSpPr>
          <p:nvPr>
            <p:ph type="subTitle" idx="1"/>
          </p:nvPr>
        </p:nvSpPr>
        <p:spPr>
          <a:xfrm>
            <a:off x="381000" y="1981200"/>
            <a:ext cx="9144000" cy="258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1C8FF"/>
              </a:buClr>
              <a:buSzPts val="1080"/>
              <a:buFont typeface="Arial"/>
              <a:buNone/>
              <a:defRPr sz="1200" b="1" i="0" cap="none">
                <a:solidFill>
                  <a:srgbClr val="31C8FF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3" name="Google Shape;23;p31"/>
          <p:cNvSpPr txBox="1">
            <a:spLocks noGrp="1"/>
          </p:cNvSpPr>
          <p:nvPr>
            <p:ph type="body" idx="2"/>
          </p:nvPr>
        </p:nvSpPr>
        <p:spPr>
          <a:xfrm>
            <a:off x="381001" y="1491342"/>
            <a:ext cx="9144000" cy="258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1C8FF"/>
              </a:buClr>
              <a:buSzPts val="1080"/>
              <a:buNone/>
              <a:defRPr sz="1200" b="1" i="0" cap="none">
                <a:solidFill>
                  <a:srgbClr val="31C8FF"/>
                </a:solidFill>
                <a:latin typeface="Play"/>
                <a:ea typeface="Play"/>
                <a:cs typeface="Play"/>
                <a:sym typeface="Play"/>
              </a:defRPr>
            </a:lvl1pPr>
            <a:lvl2pPr marL="914400" lvl="1" indent="-331469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2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31"/>
          <p:cNvSpPr txBox="1">
            <a:spLocks noGrp="1"/>
          </p:cNvSpPr>
          <p:nvPr>
            <p:ph type="body" idx="3"/>
          </p:nvPr>
        </p:nvSpPr>
        <p:spPr>
          <a:xfrm>
            <a:off x="381000" y="4622800"/>
            <a:ext cx="9144000" cy="4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000" b="0" i="0" cap="none"/>
            </a:lvl1pPr>
            <a:lvl2pPr marL="914400" lvl="1" indent="-331469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2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" name="Google Shape;25;p31"/>
          <p:cNvSpPr txBox="1">
            <a:spLocks noGrp="1"/>
          </p:cNvSpPr>
          <p:nvPr>
            <p:ph type="body" idx="4"/>
          </p:nvPr>
        </p:nvSpPr>
        <p:spPr>
          <a:xfrm>
            <a:off x="381000" y="5029200"/>
            <a:ext cx="9144000" cy="535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40"/>
              <a:buNone/>
              <a:defRPr sz="1600"/>
            </a:lvl1pPr>
            <a:lvl2pPr marL="914400" lvl="1" indent="-331469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62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2" name="图片 10">
            <a:extLst>
              <a:ext uri="{FF2B5EF4-FFF2-40B4-BE49-F238E27FC236}">
                <a16:creationId xmlns:a16="http://schemas.microsoft.com/office/drawing/2014/main" id="{CC04A1AE-A096-151E-6439-88334AE476D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72464" t="2" b="86094"/>
          <a:stretch/>
        </p:blipFill>
        <p:spPr>
          <a:xfrm>
            <a:off x="8839200" y="5981938"/>
            <a:ext cx="3352800" cy="953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451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248">
          <p15:clr>
            <a:srgbClr val="FBAE40"/>
          </p15:clr>
        </p15:guide>
        <p15:guide id="2" pos="6000">
          <p15:clr>
            <a:srgbClr val="FBAE40"/>
          </p15:clr>
        </p15:guide>
        <p15:guide id="3" orient="horz" pos="2904">
          <p15:clr>
            <a:srgbClr val="FBAE40"/>
          </p15:clr>
        </p15:guide>
        <p15:guide id="4" orient="horz" pos="1632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Three Speak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5CEE417D-56DE-4CCF-A80E-1B815E61743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FDF3A4-5795-4C3E-A626-E8705501F60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1000" y="2608370"/>
            <a:ext cx="9144000" cy="1524571"/>
          </a:xfrm>
        </p:spPr>
        <p:txBody>
          <a:bodyPr wrap="square" anchor="t" anchorCtr="0"/>
          <a:lstStyle>
            <a:lvl1pPr algn="l">
              <a:defRPr sz="4800" b="1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Enter 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AD1914-560C-4D5C-AA3F-8A993D908EC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1000" y="1981200"/>
            <a:ext cx="9144000" cy="258532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1200" b="1" i="0" cap="all" spc="300" baseline="0">
                <a:solidFill>
                  <a:srgbClr val="31C8FF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Legal info placeholder (editor use only)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1000" y="5029200"/>
            <a:ext cx="2986088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/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9A53608C-BC1B-4230-9749-DCC8F65E283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54400" y="4622801"/>
            <a:ext cx="2986088" cy="406400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/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DF8E2DE9-BE11-42F7-9EF2-9F9BECFEF91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54400" y="5029200"/>
            <a:ext cx="2986088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/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92EA97E1-FCDC-4CCD-B17F-956E335BB66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534150" y="4622801"/>
            <a:ext cx="2986088" cy="406400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/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0AC0D4D7-101C-4254-8AC8-372BE24FCC1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534150" y="5029200"/>
            <a:ext cx="2986088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/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C344CD4C-DA6E-48BA-A4DB-CF5CFDA0AA5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1001" y="1491342"/>
            <a:ext cx="9144000" cy="2585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200" b="1" i="0" cap="all" spc="300" baseline="0">
                <a:solidFill>
                  <a:srgbClr val="31C8FF"/>
                </a:solidFill>
              </a:defRPr>
            </a:lvl1pPr>
          </a:lstStyle>
          <a:p>
            <a:pPr lvl="0"/>
            <a:r>
              <a:rPr lang="en-US" dirty="0"/>
              <a:t>Enter Session ID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4A4962B8-F430-410C-AD89-B65843C5D73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1000" y="4622800"/>
            <a:ext cx="2986088" cy="406400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/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pic>
        <p:nvPicPr>
          <p:cNvPr id="4" name="图片 10">
            <a:extLst>
              <a:ext uri="{FF2B5EF4-FFF2-40B4-BE49-F238E27FC236}">
                <a16:creationId xmlns:a16="http://schemas.microsoft.com/office/drawing/2014/main" id="{65D19D92-1124-F2C8-6668-22D3216447F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72464" t="2" b="86094"/>
          <a:stretch/>
        </p:blipFill>
        <p:spPr>
          <a:xfrm>
            <a:off x="8839200" y="5981938"/>
            <a:ext cx="3352800" cy="953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29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248">
          <p15:clr>
            <a:srgbClr val="FBAE40"/>
          </p15:clr>
        </p15:guide>
        <p15:guide id="2" pos="6000">
          <p15:clr>
            <a:srgbClr val="FBAE40"/>
          </p15:clr>
        </p15:guide>
        <p15:guide id="3" orient="horz" pos="2904">
          <p15:clr>
            <a:srgbClr val="FBAE40"/>
          </p15:clr>
        </p15:guide>
        <p15:guide id="4" orient="horz" pos="1632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F73FA-018C-42B4-99E2-A1521E83AB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-647700"/>
            <a:ext cx="11925300" cy="638175"/>
          </a:xfrm>
        </p:spPr>
        <p:txBody>
          <a:bodyPr/>
          <a:lstStyle>
            <a:lvl1pPr>
              <a:defRPr sz="3600"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Blank layout (enter descriptive title here for accessibility)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8D16A53-152C-4DCF-AFC9-96CCF08CB491}"/>
              </a:ext>
            </a:extLst>
          </p:cNvPr>
          <p:cNvSpPr/>
          <p:nvPr/>
        </p:nvSpPr>
        <p:spPr>
          <a:xfrm>
            <a:off x="0" y="0"/>
            <a:ext cx="80304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7000">
                <a:srgbClr val="E1381E"/>
              </a:gs>
              <a:gs pos="34000">
                <a:srgbClr val="B20F87"/>
              </a:gs>
              <a:gs pos="70000">
                <a:srgbClr val="5600C2"/>
              </a:gs>
              <a:gs pos="51000">
                <a:srgbClr val="7A14A1"/>
              </a:gs>
              <a:gs pos="86000">
                <a:srgbClr val="3F1EE9"/>
              </a:gs>
              <a:gs pos="100000">
                <a:srgbClr val="0F65F9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1968ADC-14D6-4FF7-B557-C17F04BD1EE7}"/>
              </a:ext>
            </a:extLst>
          </p:cNvPr>
          <p:cNvSpPr/>
          <p:nvPr userDrawn="1"/>
        </p:nvSpPr>
        <p:spPr>
          <a:xfrm>
            <a:off x="0" y="0"/>
            <a:ext cx="80304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7000">
                <a:srgbClr val="E1381E"/>
              </a:gs>
              <a:gs pos="34000">
                <a:srgbClr val="B20F87"/>
              </a:gs>
              <a:gs pos="70000">
                <a:srgbClr val="5600C2"/>
              </a:gs>
              <a:gs pos="51000">
                <a:srgbClr val="7A14A1"/>
              </a:gs>
              <a:gs pos="86000">
                <a:srgbClr val="3F1EE9"/>
              </a:gs>
              <a:gs pos="100000">
                <a:srgbClr val="0F65F9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995055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ntence case titl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2">
            <a:extLst>
              <a:ext uri="{FF2B5EF4-FFF2-40B4-BE49-F238E27FC236}">
                <a16:creationId xmlns:a16="http://schemas.microsoft.com/office/drawing/2014/main" id="{B77365A1-1384-6839-D148-7D4CFE94C0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02537" y="2095500"/>
            <a:ext cx="4451497" cy="107734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3556" b="0" i="0">
                <a:solidFill>
                  <a:schemeClr val="bg1"/>
                </a:solidFill>
                <a:latin typeface="Amazon Ember Display Light" panose="020F0403020204020204" pitchFamily="34" charset="0"/>
                <a:ea typeface="Amazon Ember Display Light" panose="020F0403020204020204" pitchFamily="34" charset="0"/>
                <a:cs typeface="Amazon Ember Display Light" panose="020F0403020204020204" pitchFamily="34" charset="0"/>
              </a:defRPr>
            </a:lvl1pPr>
            <a:lvl2pPr marL="270937" indent="0">
              <a:buNone/>
              <a:defRPr b="0" i="0">
                <a:solidFill>
                  <a:schemeClr val="bg1"/>
                </a:solidFill>
                <a:latin typeface="Amazon Ember Display Light" panose="020F0403020204020204" pitchFamily="34" charset="0"/>
                <a:ea typeface="Amazon Ember Display Light" panose="020F0403020204020204" pitchFamily="34" charset="0"/>
                <a:cs typeface="Amazon Ember Display Light" panose="020F0403020204020204" pitchFamily="34" charset="0"/>
              </a:defRPr>
            </a:lvl2pPr>
            <a:lvl3pPr marL="541873" indent="0">
              <a:buNone/>
              <a:defRPr b="0" i="0">
                <a:solidFill>
                  <a:schemeClr val="bg1"/>
                </a:solidFill>
                <a:latin typeface="Amazon Ember Display Light" panose="020F0403020204020204" pitchFamily="34" charset="0"/>
                <a:ea typeface="Amazon Ember Display Light" panose="020F0403020204020204" pitchFamily="34" charset="0"/>
                <a:cs typeface="Amazon Ember Display Light" panose="020F0403020204020204" pitchFamily="34" charset="0"/>
              </a:defRPr>
            </a:lvl3pPr>
            <a:lvl4pPr marL="812810" indent="0">
              <a:buNone/>
              <a:defRPr b="0" i="0">
                <a:solidFill>
                  <a:schemeClr val="bg1"/>
                </a:solidFill>
                <a:latin typeface="Amazon Ember Display Light" panose="020F0403020204020204" pitchFamily="34" charset="0"/>
                <a:ea typeface="Amazon Ember Display Light" panose="020F0403020204020204" pitchFamily="34" charset="0"/>
                <a:cs typeface="Amazon Ember Display Light" panose="020F0403020204020204" pitchFamily="34" charset="0"/>
              </a:defRPr>
            </a:lvl4pPr>
            <a:lvl5pPr marL="1083747" indent="0">
              <a:buNone/>
              <a:defRPr b="0" i="0">
                <a:solidFill>
                  <a:schemeClr val="bg1"/>
                </a:solidFill>
                <a:latin typeface="Amazon Ember Display Light" panose="020F0403020204020204" pitchFamily="34" charset="0"/>
                <a:ea typeface="Amazon Ember Display Light" panose="020F0403020204020204" pitchFamily="34" charset="0"/>
                <a:cs typeface="Amazon Ember Display Light" panose="020F0403020204020204" pitchFamily="34" charset="0"/>
              </a:defRPr>
            </a:lvl5pPr>
          </a:lstStyle>
          <a:p>
            <a:pPr lvl="0"/>
            <a:r>
              <a:rPr lang="en-US" dirty="0"/>
              <a:t>Here is a title for the left side of the slide</a:t>
            </a:r>
          </a:p>
        </p:txBody>
      </p:sp>
    </p:spTree>
    <p:extLst>
      <p:ext uri="{BB962C8B-B14F-4D97-AF65-F5344CB8AC3E}">
        <p14:creationId xmlns:p14="http://schemas.microsoft.com/office/powerpoint/2010/main" val="2184065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" y="0"/>
            <a:ext cx="12187066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621FCFA-6BF0-E7A7-F4BD-D8396D876315}"/>
              </a:ext>
            </a:extLst>
          </p:cNvPr>
          <p:cNvSpPr txBox="1"/>
          <p:nvPr userDrawn="1"/>
        </p:nvSpPr>
        <p:spPr>
          <a:xfrm>
            <a:off x="1210963" y="6261798"/>
            <a:ext cx="263886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© 2023, Amazon Web Services, Inc. or its affiliates. All rights reserved. 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BF01FDF-5369-6E21-0A69-9E5CD7012F9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790" y="6224729"/>
            <a:ext cx="815280" cy="303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67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Four column with sub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72402"/>
            <a:ext cx="10972800" cy="53553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Four-column layout with subheadings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09600" y="1213938"/>
            <a:ext cx="2377440" cy="369332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09598" y="1610578"/>
            <a:ext cx="2377440" cy="1092607"/>
          </a:xfrm>
        </p:spPr>
        <p:txBody>
          <a:bodyPr/>
          <a:lstStyle>
            <a:lvl1pPr marL="0" indent="0">
              <a:buNone/>
              <a:defRPr sz="1800"/>
            </a:lvl1pPr>
            <a:lvl2pPr marL="285750" indent="0">
              <a:buNone/>
              <a:defRPr sz="1600"/>
            </a:lvl2pPr>
            <a:lvl3pPr marL="628650" indent="0">
              <a:buNone/>
              <a:defRPr sz="1600"/>
            </a:lvl3pPr>
            <a:lvl4pPr marL="859155" indent="0">
              <a:buNone/>
              <a:defRPr sz="1200"/>
            </a:lvl4pPr>
            <a:lvl5pPr marL="1030605" indent="0">
              <a:buNone/>
              <a:defRPr sz="1200"/>
            </a:lvl5pPr>
          </a:lstStyle>
          <a:p>
            <a:pPr lvl="0"/>
            <a:r>
              <a:rPr lang="en-US" dirty="0"/>
              <a:t>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3487229" y="1213938"/>
            <a:ext cx="2377440" cy="369332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3474719" y="1610579"/>
            <a:ext cx="2377440" cy="1092607"/>
          </a:xfrm>
        </p:spPr>
        <p:txBody>
          <a:bodyPr/>
          <a:lstStyle>
            <a:lvl1pPr marL="0" indent="0">
              <a:buNone/>
              <a:defRPr sz="1800"/>
            </a:lvl1pPr>
            <a:lvl2pPr marL="285750" indent="0">
              <a:buNone/>
              <a:defRPr sz="1600"/>
            </a:lvl2pPr>
            <a:lvl3pPr marL="628650" indent="0">
              <a:buNone/>
              <a:defRPr sz="1600"/>
            </a:lvl3pPr>
            <a:lvl4pPr marL="859155" indent="0">
              <a:buNone/>
              <a:defRPr sz="1200"/>
            </a:lvl4pPr>
            <a:lvl5pPr marL="1030605" indent="0">
              <a:buNone/>
              <a:defRPr sz="1200"/>
            </a:lvl5pPr>
          </a:lstStyle>
          <a:p>
            <a:pPr lvl="0"/>
            <a:r>
              <a:rPr lang="en-US" dirty="0"/>
              <a:t>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6327333" y="1213938"/>
            <a:ext cx="2377440" cy="369332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8" name="Content Placeholder 5"/>
          <p:cNvSpPr>
            <a:spLocks noGrp="1"/>
          </p:cNvSpPr>
          <p:nvPr>
            <p:ph sz="quarter" idx="11" hasCustomPrompt="1"/>
          </p:nvPr>
        </p:nvSpPr>
        <p:spPr>
          <a:xfrm>
            <a:off x="6339840" y="1610578"/>
            <a:ext cx="2377440" cy="1092607"/>
          </a:xfrm>
        </p:spPr>
        <p:txBody>
          <a:bodyPr/>
          <a:lstStyle>
            <a:lvl1pPr marL="0" indent="0">
              <a:buNone/>
              <a:defRPr sz="1800"/>
            </a:lvl1pPr>
            <a:lvl2pPr marL="285750" indent="0">
              <a:buNone/>
              <a:defRPr sz="1600"/>
            </a:lvl2pPr>
            <a:lvl3pPr marL="628650" indent="0">
              <a:buNone/>
              <a:defRPr sz="1600"/>
            </a:lvl3pPr>
            <a:lvl4pPr marL="859155" indent="0">
              <a:buNone/>
              <a:defRPr sz="1200"/>
            </a:lvl4pPr>
            <a:lvl5pPr marL="1030605" indent="0">
              <a:buNone/>
              <a:defRPr sz="1200"/>
            </a:lvl5pPr>
          </a:lstStyle>
          <a:p>
            <a:pPr lvl="0"/>
            <a:r>
              <a:rPr lang="en-US" dirty="0"/>
              <a:t>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9167437" y="1213938"/>
            <a:ext cx="2377440" cy="369332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10" name="Content Placeholder 5"/>
          <p:cNvSpPr>
            <a:spLocks noGrp="1"/>
          </p:cNvSpPr>
          <p:nvPr>
            <p:ph sz="quarter" idx="13" hasCustomPrompt="1"/>
          </p:nvPr>
        </p:nvSpPr>
        <p:spPr>
          <a:xfrm>
            <a:off x="9167437" y="1610577"/>
            <a:ext cx="2377440" cy="1092607"/>
          </a:xfrm>
        </p:spPr>
        <p:txBody>
          <a:bodyPr/>
          <a:lstStyle>
            <a:lvl1pPr marL="0" indent="0">
              <a:buNone/>
              <a:defRPr sz="1800"/>
            </a:lvl1pPr>
            <a:lvl2pPr marL="285750" indent="0">
              <a:buNone/>
              <a:defRPr sz="1600"/>
            </a:lvl2pPr>
            <a:lvl3pPr marL="628650" indent="0">
              <a:buNone/>
              <a:defRPr sz="1600"/>
            </a:lvl3pPr>
            <a:lvl4pPr marL="859155" indent="0">
              <a:buNone/>
              <a:defRPr sz="1200"/>
            </a:lvl4pPr>
            <a:lvl5pPr marL="1030605" indent="0">
              <a:buNone/>
              <a:defRPr sz="1200"/>
            </a:lvl5pPr>
          </a:lstStyle>
          <a:p>
            <a:pPr lvl="0"/>
            <a:r>
              <a:rPr lang="en-US" dirty="0"/>
              <a:t>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57543A10-8BC2-9248-86DA-BAD08EDEBD3C}" type="datetime1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Amazon Ember Display" panose="020F0603020204020204"/>
                <a:ea typeface="+mn-ea"/>
                <a:cs typeface="+mn-cs"/>
              </a:rPr>
              <a:t>4/1/24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Amazon Ember Display" panose="020F0603020204020204"/>
              <a:ea typeface="+mn-ea"/>
              <a:cs typeface="+mn-cs"/>
            </a:endParaRPr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Amazon Ember Display" panose="020F0603020204020204"/>
              <a:ea typeface="+mn-ea"/>
              <a:cs typeface="+mn-cs"/>
            </a:endParaRP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B4B8DE2-A4E8-46E4-8BBF-D75455EFF32C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Amazon Ember Display" panose="020F0603020204020204"/>
                <a:ea typeface="+mn-ea"/>
                <a:cs typeface="+mn-cs"/>
              </a:rPr>
              <a:t>‹#›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Amazon Ember Display" panose="020F0603020204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70005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 with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>
          <a:xfrm>
            <a:off x="6353" y="-3574"/>
            <a:ext cx="12185647" cy="6861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953404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_Only">
    <p:bg bwMode="ltGray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875" y="289511"/>
            <a:ext cx="11652356" cy="849463"/>
          </a:xfrm>
        </p:spPr>
        <p:txBody>
          <a:bodyPr lIns="182880" tIns="146304" rIns="182880" bIns="146304"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4206531"/>
      </p:ext>
    </p:extLst>
  </p:cSld>
  <p:clrMapOvr>
    <a:masterClrMapping/>
  </p:clrMapOvr>
  <p:transition>
    <p:fade/>
  </p:transition>
  <p:hf hdr="0" ft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ase study_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9AA53AC0-AEB6-8987-6A07-E00C23BBBE1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19101" y="1953888"/>
            <a:ext cx="6850379" cy="1265561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endParaRPr lang="en-US"/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C02566AB-3ACD-263E-89D2-891AAF84D73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19101" y="1526788"/>
            <a:ext cx="6850379" cy="338554"/>
          </a:xfrm>
        </p:spPr>
        <p:txBody>
          <a:bodyPr anchor="t"/>
          <a:lstStyle>
            <a:lvl1pPr marL="0" indent="0" algn="l">
              <a:lnSpc>
                <a:spcPct val="100000"/>
              </a:lnSpc>
              <a:buNone/>
              <a:defRPr lang="en-US" sz="1600" b="1" i="0" kern="1200" dirty="0">
                <a:solidFill>
                  <a:schemeClr val="tx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endParaRPr lang="en-US"/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9B9BF6A2-CF72-385B-8B53-DE94552D36A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19101" y="4065650"/>
            <a:ext cx="3275291" cy="2144649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endParaRPr lang="en-US"/>
          </a:p>
        </p:txBody>
      </p:sp>
      <p:sp>
        <p:nvSpPr>
          <p:cNvPr id="21" name="Text Placeholder 12">
            <a:extLst>
              <a:ext uri="{FF2B5EF4-FFF2-40B4-BE49-F238E27FC236}">
                <a16:creationId xmlns:a16="http://schemas.microsoft.com/office/drawing/2014/main" id="{12719C19-DC25-DC42-CDA0-B68389E5B81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19101" y="3638550"/>
            <a:ext cx="3275291" cy="338554"/>
          </a:xfrm>
        </p:spPr>
        <p:txBody>
          <a:bodyPr anchor="b"/>
          <a:lstStyle>
            <a:lvl1pPr marL="0" indent="0" algn="l">
              <a:lnSpc>
                <a:spcPct val="100000"/>
              </a:lnSpc>
              <a:buNone/>
              <a:defRPr lang="en-US" sz="1600" b="1" i="0" kern="1200" dirty="0">
                <a:solidFill>
                  <a:schemeClr val="tx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endParaRPr lang="en-US"/>
          </a:p>
        </p:txBody>
      </p:sp>
      <p:sp>
        <p:nvSpPr>
          <p:cNvPr id="22" name="Text Placeholder 12">
            <a:extLst>
              <a:ext uri="{FF2B5EF4-FFF2-40B4-BE49-F238E27FC236}">
                <a16:creationId xmlns:a16="http://schemas.microsoft.com/office/drawing/2014/main" id="{1349D97C-BFAC-4A0B-B4FE-8AAA14B659D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3994189" y="4065650"/>
            <a:ext cx="3275291" cy="2144649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endParaRPr lang="en-US"/>
          </a:p>
        </p:txBody>
      </p:sp>
      <p:sp>
        <p:nvSpPr>
          <p:cNvPr id="23" name="Text Placeholder 12">
            <a:extLst>
              <a:ext uri="{FF2B5EF4-FFF2-40B4-BE49-F238E27FC236}">
                <a16:creationId xmlns:a16="http://schemas.microsoft.com/office/drawing/2014/main" id="{6360A970-79B6-D322-41DA-DDA17ED7A0F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994189" y="3638550"/>
            <a:ext cx="3275291" cy="338554"/>
          </a:xfrm>
        </p:spPr>
        <p:txBody>
          <a:bodyPr anchor="b"/>
          <a:lstStyle>
            <a:lvl1pPr marL="0" indent="0" algn="l">
              <a:lnSpc>
                <a:spcPct val="100000"/>
              </a:lnSpc>
              <a:buNone/>
              <a:defRPr lang="en-US" sz="1600" b="1" i="0" kern="1200" dirty="0">
                <a:solidFill>
                  <a:schemeClr val="tx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57D666F-6FBF-ABB3-CF15-16F3AF8F00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365760"/>
            <a:ext cx="11428476" cy="64008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CE4858-7E78-2E6B-F756-D6089D087E1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24" y="1097280"/>
            <a:ext cx="11428476" cy="276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1200"/>
              </a:spcAft>
              <a:buNone/>
              <a:defRPr sz="1200" b="1" cap="all" spc="300" baseline="0">
                <a:solidFill>
                  <a:schemeClr val="accent1">
                    <a:lumMod val="40000"/>
                    <a:lumOff val="60000"/>
                  </a:schemeClr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Enter subtitle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4F1EED-92E4-7A2D-9D4A-30BB22594C25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Picture Placeholder 26">
            <a:extLst>
              <a:ext uri="{FF2B5EF4-FFF2-40B4-BE49-F238E27FC236}">
                <a16:creationId xmlns:a16="http://schemas.microsoft.com/office/drawing/2014/main" id="{35D4D107-5C7D-BB1E-A960-CD9CC631CE0C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9126344" y="5559425"/>
            <a:ext cx="1828800" cy="650875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SzPct val="90000"/>
              <a:buFont typeface="Amazon Ember Display" panose="020F0603020204020204" pitchFamily="34" charset="0"/>
              <a:buNone/>
              <a:tabLst/>
              <a:defRPr/>
            </a:pPr>
            <a:r>
              <a:rPr lang="en-US" dirty="0"/>
              <a:t>Click icon to add company logo</a:t>
            </a:r>
          </a:p>
        </p:txBody>
      </p:sp>
      <p:sp>
        <p:nvSpPr>
          <p:cNvPr id="8" name="Picture Placeholder 12">
            <a:extLst>
              <a:ext uri="{FF2B5EF4-FFF2-40B4-BE49-F238E27FC236}">
                <a16:creationId xmlns:a16="http://schemas.microsoft.com/office/drawing/2014/main" id="{46121367-B5ED-B6C9-4E59-44F855096DC2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8192177" y="1532603"/>
            <a:ext cx="3685143" cy="3685143"/>
          </a:xfrm>
          <a:prstGeom prst="ellipse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icon to add image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0805971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91CB6-D820-4A96-8204-600D7D9568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378870"/>
            <a:ext cx="10972800" cy="64633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Agenda layout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F5A1D86-6A7C-4718-BC8A-729563F7E07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D30D507-5EDF-4070-BEC0-89D169A01ED1}" type="datetime1">
              <a:rPr lang="en-US" smtClean="0"/>
              <a:t>4/1/24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5447C4-003F-49F1-92D9-AA8E1601814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4C0F27-F073-46C5-99AA-D6BC67A40F5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60178058-1FAE-4C45-8C2E-1EFD6ABAC01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1354583"/>
            <a:ext cx="10972800" cy="3292568"/>
          </a:xfrm>
        </p:spPr>
        <p:txBody>
          <a:bodyPr/>
          <a:lstStyle>
            <a:lvl1pPr marL="0" indent="0">
              <a:spcAft>
                <a:spcPts val="2999"/>
              </a:spcAft>
              <a:buNone/>
              <a:defRPr sz="2399"/>
            </a:lvl1pPr>
            <a:lvl2pPr marL="0" indent="0">
              <a:spcAft>
                <a:spcPts val="2999"/>
              </a:spcAft>
              <a:buNone/>
              <a:defRPr sz="2399"/>
            </a:lvl2pPr>
            <a:lvl3pPr marL="0" indent="0">
              <a:spcAft>
                <a:spcPts val="2999"/>
              </a:spcAft>
              <a:buNone/>
              <a:defRPr sz="2399"/>
            </a:lvl3pPr>
            <a:lvl4pPr marL="0" indent="0">
              <a:spcAft>
                <a:spcPts val="2999"/>
              </a:spcAft>
              <a:buNone/>
              <a:defRPr sz="2399"/>
            </a:lvl4pPr>
            <a:lvl5pPr marL="0" indent="0">
              <a:spcAft>
                <a:spcPts val="2999"/>
              </a:spcAft>
              <a:buNone/>
              <a:defRPr sz="2399"/>
            </a:lvl5pPr>
          </a:lstStyle>
          <a:p>
            <a:pPr lvl="0"/>
            <a:r>
              <a:rPr lang="en-US" dirty="0"/>
              <a:t>Enter high-level agenda items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08804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3648A-0FA5-4045-7645-440A03C23A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07D9EF5-A2C0-B7D0-F182-775B4DEF48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AB5451-7AC9-D00A-4C28-51CF5C5D9B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0861D5-92AD-8A44-A580-F252FF116FC3}" type="datetimeFigureOut">
              <a:rPr lang="en-CN" smtClean="0"/>
              <a:t>2024/3/31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27F01B-E9F3-1468-FA2B-27E2077461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D5BDCA-B323-6245-A3BC-C394A04DC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37FBD-0FAD-1B4E-9083-56E2613397CA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0938227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91CB6-D820-4A96-8204-600D7D9568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Agenda layout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1750401-572B-4B45-BF07-5D528B05F88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1000" y="1485900"/>
            <a:ext cx="11430000" cy="4762500"/>
          </a:xfrm>
        </p:spPr>
        <p:txBody>
          <a:bodyPr/>
          <a:lstStyle>
            <a:lvl1pPr marL="0" indent="0">
              <a:spcAft>
                <a:spcPts val="3000"/>
              </a:spcAft>
              <a:buNone/>
              <a:defRPr sz="2400"/>
            </a:lvl1pPr>
            <a:lvl2pPr marL="0" indent="0">
              <a:spcAft>
                <a:spcPts val="3000"/>
              </a:spcAft>
              <a:buNone/>
              <a:defRPr sz="2400"/>
            </a:lvl2pPr>
            <a:lvl3pPr marL="0" indent="0">
              <a:spcAft>
                <a:spcPts val="3000"/>
              </a:spcAft>
              <a:buNone/>
              <a:defRPr sz="2400"/>
            </a:lvl3pPr>
            <a:lvl4pPr marL="0" indent="0">
              <a:spcAft>
                <a:spcPts val="3000"/>
              </a:spcAft>
              <a:buNone/>
              <a:defRPr sz="2400"/>
            </a:lvl4pPr>
            <a:lvl5pPr marL="0" indent="0">
              <a:spcAft>
                <a:spcPts val="3000"/>
              </a:spcAft>
              <a:buNone/>
              <a:defRPr sz="2400"/>
            </a:lvl5pPr>
          </a:lstStyle>
          <a:p>
            <a:pPr lvl="0"/>
            <a:r>
              <a:rPr lang="en-US" dirty="0"/>
              <a:t>Enter high-level agenda items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2033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C8CF9-BF86-4458-BFA4-38F0F2DB98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 only layout</a:t>
            </a:r>
          </a:p>
        </p:txBody>
      </p:sp>
    </p:spTree>
    <p:extLst>
      <p:ext uri="{BB962C8B-B14F-4D97-AF65-F5344CB8AC3E}">
        <p14:creationId xmlns:p14="http://schemas.microsoft.com/office/powerpoint/2010/main" val="2100029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with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EBEE133-5D17-45D1-9DD7-8A373C1AB3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3C8CF9-BF86-4458-BFA4-38F0F2DB98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 only layout with art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906635C-BA56-0D48-ABBF-E65A6C36C23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3" y="0"/>
            <a:ext cx="76200" cy="6858000"/>
          </a:xfrm>
          <a:prstGeom prst="rect">
            <a:avLst/>
          </a:prstGeom>
        </p:spPr>
      </p:pic>
      <p:pic>
        <p:nvPicPr>
          <p:cNvPr id="3" name="图片 10">
            <a:extLst>
              <a:ext uri="{FF2B5EF4-FFF2-40B4-BE49-F238E27FC236}">
                <a16:creationId xmlns:a16="http://schemas.microsoft.com/office/drawing/2014/main" id="{7F6F173B-7411-C17D-74F8-C5FEF182F39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72464" t="2" b="86094"/>
          <a:stretch/>
        </p:blipFill>
        <p:spPr>
          <a:xfrm>
            <a:off x="8839200" y="5981938"/>
            <a:ext cx="3352800" cy="953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798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C8CF9-BF86-4458-BFA4-38F0F2DB98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04800"/>
            <a:ext cx="11430000" cy="64633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 and subtitle layout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6213DF-CEC6-4F46-9CD4-5ED4A416AF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1000" y="977900"/>
            <a:ext cx="11430000" cy="258532"/>
          </a:xfrm>
        </p:spPr>
        <p:txBody>
          <a:bodyPr/>
          <a:lstStyle>
            <a:lvl1pPr marL="0" indent="0">
              <a:buNone/>
              <a:defRPr sz="1200" b="1" i="0" cap="all" spc="300" baseline="0">
                <a:solidFill>
                  <a:srgbClr val="31C8FF"/>
                </a:solidFill>
              </a:defRPr>
            </a:lvl1pPr>
          </a:lstStyle>
          <a:p>
            <a:pPr lvl="0"/>
            <a:r>
              <a:rPr lang="en-US" dirty="0"/>
              <a:t>Enter subtitle</a:t>
            </a:r>
          </a:p>
        </p:txBody>
      </p:sp>
    </p:spTree>
    <p:extLst>
      <p:ext uri="{BB962C8B-B14F-4D97-AF65-F5344CB8AC3E}">
        <p14:creationId xmlns:p14="http://schemas.microsoft.com/office/powerpoint/2010/main" val="823876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864">
          <p15:clr>
            <a:srgbClr val="9FCC3B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24288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8ECA2-6D6E-4722-9B75-7468AE1E58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 and content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25BCD8-5D1C-48DC-A21B-317A0B7D55A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80999" y="1485900"/>
            <a:ext cx="11429999" cy="4762500"/>
          </a:xfrm>
        </p:spPr>
        <p:txBody>
          <a:bodyPr/>
          <a:lstStyle>
            <a:lvl1pPr marL="0" indent="0">
              <a:spcAft>
                <a:spcPts val="1800"/>
              </a:spcAft>
              <a:buNone/>
              <a:defRPr/>
            </a:lvl1pPr>
            <a:lvl2pPr marL="285750" indent="0">
              <a:spcAft>
                <a:spcPts val="1800"/>
              </a:spcAft>
              <a:buNone/>
              <a:defRPr/>
            </a:lvl2pPr>
            <a:lvl3pPr marL="628650" indent="0">
              <a:spcAft>
                <a:spcPts val="1800"/>
              </a:spcAft>
              <a:buNone/>
              <a:defRPr/>
            </a:lvl3pPr>
            <a:lvl4pPr marL="914400" indent="0">
              <a:spcAft>
                <a:spcPts val="1800"/>
              </a:spcAft>
              <a:buNone/>
              <a:defRPr/>
            </a:lvl4pPr>
            <a:lvl5pPr marL="1143000" indent="0">
              <a:spcAft>
                <a:spcPts val="1800"/>
              </a:spcAft>
              <a:buNone/>
              <a:defRPr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40568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theme" Target="../theme/theme1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image" Target="../media/image3.pn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image" Target="../media/image2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image" Target="../media/image1.jp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34B9D35E-D40C-4379-9E3A-608F2B945674}"/>
              </a:ext>
            </a:extLst>
          </p:cNvPr>
          <p:cNvPicPr>
            <a:picLocks noChangeAspect="1"/>
          </p:cNvPicPr>
          <p:nvPr userDrawn="1"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86CC99-EC41-4647-BD17-9EFC9AA4DB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04800"/>
            <a:ext cx="11430000" cy="646331"/>
          </a:xfrm>
          <a:prstGeom prst="rect">
            <a:avLst/>
          </a:prstGeom>
        </p:spPr>
        <p:txBody>
          <a:bodyPr vert="horz" wrap="square" lIns="0" tIns="45720" rIns="0" bIns="45720" rtlCol="0" anchor="t" anchorCtr="0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928EF9-1BCD-42D2-8B21-6150BBD86F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0999" y="1485900"/>
            <a:ext cx="11429999" cy="2009781"/>
          </a:xfrm>
          <a:prstGeom prst="rect">
            <a:avLst/>
          </a:prstGeom>
        </p:spPr>
        <p:txBody>
          <a:bodyPr vert="horz" lIns="0" tIns="45720" rIns="0" bIns="4572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484D14-2EC8-4252-96DA-F75A75EAF3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9532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818714-7893-4A3A-9130-79EF6BF69A14}" type="datetimeFigureOut">
              <a:rPr lang="en-US" smtClean="0"/>
              <a:pPr/>
              <a:t>4/1/24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5B18F2-2506-4A8B-983C-1A77A245E6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9532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925A29-F4EF-4A12-9095-1B88A1BDDE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9532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0B7874A-7687-EC43-81E6-66A927356C0C}"/>
              </a:ext>
            </a:extLst>
          </p:cNvPr>
          <p:cNvPicPr>
            <a:picLocks noChangeAspect="1"/>
          </p:cNvPicPr>
          <p:nvPr userDrawn="1"/>
        </p:nvPicPr>
        <p:blipFill>
          <a:blip r:embed="rId41"/>
          <a:stretch>
            <a:fillRect/>
          </a:stretch>
        </p:blipFill>
        <p:spPr>
          <a:xfrm>
            <a:off x="-3" y="0"/>
            <a:ext cx="76200" cy="6858000"/>
          </a:xfrm>
          <a:prstGeom prst="rect">
            <a:avLst/>
          </a:prstGeom>
        </p:spPr>
      </p:pic>
      <p:pic>
        <p:nvPicPr>
          <p:cNvPr id="8" name="图片 10">
            <a:extLst>
              <a:ext uri="{FF2B5EF4-FFF2-40B4-BE49-F238E27FC236}">
                <a16:creationId xmlns:a16="http://schemas.microsoft.com/office/drawing/2014/main" id="{5B0745A7-984D-26C1-AE7B-EE766B95429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2"/>
          <a:srcRect l="72464" t="2" b="86094"/>
          <a:stretch/>
        </p:blipFill>
        <p:spPr>
          <a:xfrm>
            <a:off x="9067800" y="6076672"/>
            <a:ext cx="3352800" cy="953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34241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tx1"/>
          </a:solidFill>
          <a:latin typeface="Amazon Ember Display" panose="020F0603020204020204" pitchFamily="34" charset="0"/>
          <a:ea typeface="Amazon Ember Display" panose="020F0603020204020204" pitchFamily="34" charset="0"/>
          <a:cs typeface="Amazon Ember Display" panose="020F06030202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SzPct val="90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mazon Ember Display" panose="020F0603020204020204" pitchFamily="34" charset="0"/>
          <a:ea typeface="Amazon Ember Display" panose="020F0603020204020204" pitchFamily="34" charset="0"/>
          <a:cs typeface="Amazon Ember Display" panose="020F0603020204020204" pitchFamily="34" charset="0"/>
        </a:defRPr>
      </a:lvl1pPr>
      <a:lvl2pPr marL="514350" indent="-22860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SzPct val="90000"/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Amazon Ember Display" panose="020F0603020204020204" pitchFamily="34" charset="0"/>
          <a:ea typeface="Amazon Ember Display" panose="020F0603020204020204" pitchFamily="34" charset="0"/>
          <a:cs typeface="Amazon Ember Display" panose="020F0603020204020204" pitchFamily="34" charset="0"/>
        </a:defRPr>
      </a:lvl2pPr>
      <a:lvl3pPr marL="857250" indent="-22860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mazon Ember" panose="020B0603020204020204" pitchFamily="34" charset="0"/>
        <a:buChar char="–"/>
        <a:defRPr sz="1800" kern="1200">
          <a:solidFill>
            <a:schemeClr val="tx1"/>
          </a:solidFill>
          <a:latin typeface="Amazon Ember Display" panose="020F0603020204020204" pitchFamily="34" charset="0"/>
          <a:ea typeface="Amazon Ember Display" panose="020F0603020204020204" pitchFamily="34" charset="0"/>
          <a:cs typeface="Amazon Ember Display" panose="020F0603020204020204" pitchFamily="34" charset="0"/>
        </a:defRPr>
      </a:lvl3pPr>
      <a:lvl4pPr marL="1085850" indent="-17145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Amazon Ember Display" panose="020F0603020204020204" pitchFamily="34" charset="0"/>
          <a:ea typeface="Amazon Ember Display" panose="020F0603020204020204" pitchFamily="34" charset="0"/>
          <a:cs typeface="Amazon Ember Display" panose="020F0603020204020204" pitchFamily="34" charset="0"/>
        </a:defRPr>
      </a:lvl4pPr>
      <a:lvl5pPr marL="1314450" indent="-17145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Amazon Ember Display" panose="020F0603020204020204" pitchFamily="34" charset="0"/>
          <a:ea typeface="Amazon Ember Display" panose="020F0603020204020204" pitchFamily="34" charset="0"/>
          <a:cs typeface="Amazon Ember Display" panose="020F06030202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40">
          <p15:clr>
            <a:srgbClr val="F26B43"/>
          </p15:clr>
        </p15:guide>
        <p15:guide id="2" pos="7440">
          <p15:clr>
            <a:srgbClr val="F26B43"/>
          </p15:clr>
        </p15:guide>
        <p15:guide id="3" orient="horz" pos="192">
          <p15:clr>
            <a:srgbClr val="F26B43"/>
          </p15:clr>
        </p15:guide>
        <p15:guide id="4" orient="horz" pos="3936">
          <p15:clr>
            <a:srgbClr val="F26B43"/>
          </p15:clr>
        </p15:guide>
        <p15:guide id="5" orient="horz" pos="93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13" Type="http://schemas.openxmlformats.org/officeDocument/2006/relationships/image" Target="../media/image29.png"/><Relationship Id="rId18" Type="http://schemas.openxmlformats.org/officeDocument/2006/relationships/image" Target="../media/image34.png"/><Relationship Id="rId3" Type="http://schemas.openxmlformats.org/officeDocument/2006/relationships/image" Target="../media/image19.svg"/><Relationship Id="rId21" Type="http://schemas.openxmlformats.org/officeDocument/2006/relationships/image" Target="../media/image37.png"/><Relationship Id="rId7" Type="http://schemas.openxmlformats.org/officeDocument/2006/relationships/image" Target="../media/image23.png"/><Relationship Id="rId12" Type="http://schemas.openxmlformats.org/officeDocument/2006/relationships/image" Target="../media/image28.svg"/><Relationship Id="rId17" Type="http://schemas.openxmlformats.org/officeDocument/2006/relationships/image" Target="../media/image33.svg"/><Relationship Id="rId2" Type="http://schemas.openxmlformats.org/officeDocument/2006/relationships/image" Target="../media/image18.png"/><Relationship Id="rId16" Type="http://schemas.openxmlformats.org/officeDocument/2006/relationships/image" Target="../media/image32.png"/><Relationship Id="rId20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sv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5" Type="http://schemas.openxmlformats.org/officeDocument/2006/relationships/image" Target="../media/image31.png"/><Relationship Id="rId23" Type="http://schemas.openxmlformats.org/officeDocument/2006/relationships/image" Target="../media/image39.svg"/><Relationship Id="rId10" Type="http://schemas.openxmlformats.org/officeDocument/2006/relationships/image" Target="../media/image26.png"/><Relationship Id="rId19" Type="http://schemas.openxmlformats.org/officeDocument/2006/relationships/image" Target="../media/image35.svg"/><Relationship Id="rId4" Type="http://schemas.openxmlformats.org/officeDocument/2006/relationships/image" Target="../media/image20.png"/><Relationship Id="rId9" Type="http://schemas.openxmlformats.org/officeDocument/2006/relationships/image" Target="../media/image25.png"/><Relationship Id="rId14" Type="http://schemas.openxmlformats.org/officeDocument/2006/relationships/image" Target="../media/image30.svg"/><Relationship Id="rId22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6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450F29-7774-11F3-95DF-A828F28F46A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N" dirty="0"/>
              <a:t>RAG场景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0B12EC-38C5-0F2B-D6D4-5DEFD467F21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       </a:t>
            </a:r>
            <a:r>
              <a:rPr lang="en-CN" dirty="0"/>
              <a:t>好未来		</a:t>
            </a:r>
          </a:p>
        </p:txBody>
      </p:sp>
    </p:spTree>
    <p:extLst>
      <p:ext uri="{BB962C8B-B14F-4D97-AF65-F5344CB8AC3E}">
        <p14:creationId xmlns:p14="http://schemas.microsoft.com/office/powerpoint/2010/main" val="15717771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5AD73B-A3B9-47DC-7C60-F8CC0B4B260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8929200" y="628950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B4B8DE2-A4E8-46E4-8BBF-D75455EFF32C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Amazon Ember Display"/>
              <a:ea typeface="+mn-ea"/>
              <a:cs typeface="+mn-cs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9356A4C-F28E-DC73-CFB5-9980EDFBC1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72402"/>
            <a:ext cx="10972800" cy="1021242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zh-CN" altLang="en-US" sz="3200" b="1" dirty="0">
                <a:latin typeface="Amazon Ember" panose="020B0603020204020204" pitchFamily="34" charset="0"/>
                <a:ea typeface="思源黑体 Normal" panose="020B0400000000000000" pitchFamily="34" charset="-122"/>
                <a:sym typeface="Amazon Ember" panose="020B0603020204020204" pitchFamily="34" charset="0"/>
              </a:rPr>
              <a:t>使用 </a:t>
            </a:r>
            <a:r>
              <a:rPr lang="en-US" altLang="zh-CN" sz="3200" b="1" dirty="0">
                <a:latin typeface="Amazon Ember" panose="020B0603020204020204" pitchFamily="34" charset="0"/>
                <a:ea typeface="思源黑体 Normal" panose="020B0400000000000000" pitchFamily="34" charset="-122"/>
                <a:sym typeface="Amazon Ember" panose="020B0603020204020204" pitchFamily="34" charset="0"/>
              </a:rPr>
              <a:t>Amazon Bedrock</a:t>
            </a:r>
            <a:r>
              <a:rPr lang="zh-CN" altLang="en-US" sz="3200" b="1" dirty="0">
                <a:latin typeface="Amazon Ember" panose="020B0603020204020204" pitchFamily="34" charset="0"/>
                <a:ea typeface="思源黑体 Normal" panose="020B0400000000000000" pitchFamily="34" charset="-122"/>
                <a:sym typeface="Amazon Ember" panose="020B0603020204020204" pitchFamily="34" charset="0"/>
              </a:rPr>
              <a:t> </a:t>
            </a:r>
            <a:r>
              <a:rPr lang="zh-CN" altLang="en-US" sz="3200" b="1" dirty="0">
                <a:latin typeface="Amazon Ember" panose="020B0603020204020204" pitchFamily="34" charset="0"/>
                <a:ea typeface="思源黑体 Normal" panose="020B0400000000000000" pitchFamily="34" charset="-122"/>
              </a:rPr>
              <a:t>构建</a:t>
            </a:r>
            <a:r>
              <a:rPr lang="zh-CN" altLang="en-US" sz="3200" b="1" dirty="0">
                <a:solidFill>
                  <a:srgbClr val="FF9900"/>
                </a:solidFill>
                <a:latin typeface="Amazon Ember" panose="020B0603020204020204" pitchFamily="34" charset="0"/>
                <a:ea typeface="思源黑体 Normal" panose="020B0400000000000000" pitchFamily="34" charset="-122"/>
              </a:rPr>
              <a:t>检索增强（</a:t>
            </a:r>
            <a:r>
              <a:rPr lang="en-US" altLang="zh-CN" sz="3200" b="1" dirty="0">
                <a:solidFill>
                  <a:srgbClr val="FF9900"/>
                </a:solidFill>
                <a:latin typeface="Amazon Ember" panose="020B0603020204020204" pitchFamily="34" charset="0"/>
                <a:ea typeface="思源黑体 Normal" panose="020B0400000000000000" pitchFamily="34" charset="-122"/>
              </a:rPr>
              <a:t>RAG</a:t>
            </a:r>
            <a:r>
              <a:rPr lang="zh-CN" altLang="en-US" sz="3200" b="1" dirty="0">
                <a:solidFill>
                  <a:srgbClr val="FF9900"/>
                </a:solidFill>
                <a:latin typeface="Amazon Ember" panose="020B0603020204020204" pitchFamily="34" charset="0"/>
                <a:ea typeface="思源黑体 Normal" panose="020B0400000000000000" pitchFamily="34" charset="-122"/>
              </a:rPr>
              <a:t>）</a:t>
            </a:r>
            <a:r>
              <a:rPr lang="zh-CN" altLang="en-US" sz="3200" b="1" dirty="0">
                <a:latin typeface="Amazon Ember" panose="020B0603020204020204" pitchFamily="34" charset="0"/>
                <a:ea typeface="思源黑体 Normal" panose="020B0400000000000000" pitchFamily="34" charset="-122"/>
              </a:rPr>
              <a:t>应用</a:t>
            </a:r>
            <a:br>
              <a:rPr lang="en-US" altLang="zh-CN" b="1" dirty="0">
                <a:latin typeface="Amazon Ember" panose="020B0603020204020204" pitchFamily="34" charset="0"/>
                <a:ea typeface="思源黑体 Normal" panose="020B0400000000000000" pitchFamily="34" charset="-122"/>
              </a:rPr>
            </a:br>
            <a:r>
              <a:rPr lang="zh-CN" altLang="en-US" sz="2000" dirty="0">
                <a:solidFill>
                  <a:srgbClr val="FF9900"/>
                </a:solidFill>
                <a:latin typeface="Amazon Ember" panose="020B0603020204020204" pitchFamily="34" charset="0"/>
                <a:ea typeface="思源黑体 Normal" panose="020B0400000000000000" pitchFamily="34" charset="-122"/>
              </a:rPr>
              <a:t>参考架构</a:t>
            </a:r>
            <a:endParaRPr lang="en-CN" sz="2000" dirty="0">
              <a:solidFill>
                <a:srgbClr val="FF9900"/>
              </a:solidFill>
              <a:latin typeface="Amazon Ember" panose="020B0603020204020204" pitchFamily="34" charset="0"/>
              <a:ea typeface="思源黑体 Normal" panose="020B0400000000000000" pitchFamily="34" charset="-122"/>
            </a:endParaRPr>
          </a:p>
        </p:txBody>
      </p:sp>
      <p:pic>
        <p:nvPicPr>
          <p:cNvPr id="6" name="Graphic 7">
            <a:extLst>
              <a:ext uri="{FF2B5EF4-FFF2-40B4-BE49-F238E27FC236}">
                <a16:creationId xmlns:a16="http://schemas.microsoft.com/office/drawing/2014/main" id="{B49B35F9-9EA2-E270-2AA6-0C5DDFAA8B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auto">
          <a:xfrm>
            <a:off x="3222990" y="3816145"/>
            <a:ext cx="596873" cy="61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52F69C8-D782-9460-9879-819CAAFE9E57}"/>
              </a:ext>
            </a:extLst>
          </p:cNvPr>
          <p:cNvSpPr txBox="1"/>
          <p:nvPr/>
        </p:nvSpPr>
        <p:spPr>
          <a:xfrm>
            <a:off x="3033664" y="4424045"/>
            <a:ext cx="963055" cy="3430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Front-End Web </a:t>
            </a:r>
            <a:br>
              <a:rPr kumimoji="0" lang="en-US" alt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kumimoji="0" lang="en-US" alt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&amp; Mobile</a:t>
            </a:r>
            <a:endParaRPr kumimoji="0" lang="en-CN" sz="1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Amazon Ember" panose="020B0603020204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Graphic 17">
            <a:extLst>
              <a:ext uri="{FF2B5EF4-FFF2-40B4-BE49-F238E27FC236}">
                <a16:creationId xmlns:a16="http://schemas.microsoft.com/office/drawing/2014/main" id="{9DB19A97-97DD-FB68-C4FA-A1B7373F25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/>
        </p:blipFill>
        <p:spPr bwMode="auto">
          <a:xfrm>
            <a:off x="4973054" y="3816145"/>
            <a:ext cx="534514" cy="5464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9">
            <a:extLst>
              <a:ext uri="{FF2B5EF4-FFF2-40B4-BE49-F238E27FC236}">
                <a16:creationId xmlns:a16="http://schemas.microsoft.com/office/drawing/2014/main" id="{27BADED2-DE05-2252-E6E8-51F410CB89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68737" y="4357997"/>
            <a:ext cx="1573474" cy="2110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API Gateway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247E5F7-41B5-20D2-4869-88B394691629}"/>
              </a:ext>
            </a:extLst>
          </p:cNvPr>
          <p:cNvCxnSpPr>
            <a:cxnSpLocks/>
          </p:cNvCxnSpPr>
          <p:nvPr/>
        </p:nvCxnSpPr>
        <p:spPr>
          <a:xfrm>
            <a:off x="3905134" y="4072152"/>
            <a:ext cx="931945" cy="0"/>
          </a:xfrm>
          <a:prstGeom prst="straightConnector1">
            <a:avLst/>
          </a:prstGeom>
          <a:noFill/>
          <a:ln w="28575" cap="flat" cmpd="sng" algn="ctr">
            <a:solidFill>
              <a:srgbClr val="FFFFFF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2E50DC1-1A0F-813A-67FF-2B12D8E948BD}"/>
              </a:ext>
            </a:extLst>
          </p:cNvPr>
          <p:cNvCxnSpPr>
            <a:cxnSpLocks/>
          </p:cNvCxnSpPr>
          <p:nvPr/>
        </p:nvCxnSpPr>
        <p:spPr>
          <a:xfrm flipH="1">
            <a:off x="3905134" y="4222165"/>
            <a:ext cx="922594" cy="0"/>
          </a:xfrm>
          <a:prstGeom prst="straightConnector1">
            <a:avLst/>
          </a:prstGeom>
          <a:noFill/>
          <a:ln w="28575" cap="flat" cmpd="sng" algn="ctr">
            <a:solidFill>
              <a:srgbClr val="FFFFFF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4776D43-D855-4241-21F2-AA30E51DBEF3}"/>
              </a:ext>
            </a:extLst>
          </p:cNvPr>
          <p:cNvSpPr txBox="1"/>
          <p:nvPr/>
        </p:nvSpPr>
        <p:spPr>
          <a:xfrm>
            <a:off x="6868865" y="4355857"/>
            <a:ext cx="1056788" cy="211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AWS Lambda-1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94906F1-5FA4-798F-3889-B2402BD1FF6E}"/>
              </a:ext>
            </a:extLst>
          </p:cNvPr>
          <p:cNvGrpSpPr/>
          <p:nvPr/>
        </p:nvGrpSpPr>
        <p:grpSpPr>
          <a:xfrm>
            <a:off x="3340559" y="2462134"/>
            <a:ext cx="1066091" cy="1253072"/>
            <a:chOff x="1144615" y="4041664"/>
            <a:chExt cx="1654110" cy="1901722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FC9522FF-035E-3D94-7AE7-8406D9EDED19}"/>
                </a:ext>
              </a:extLst>
            </p:cNvPr>
            <p:cNvGrpSpPr/>
            <p:nvPr/>
          </p:nvGrpSpPr>
          <p:grpSpPr>
            <a:xfrm>
              <a:off x="1674393" y="4041664"/>
              <a:ext cx="523791" cy="1435595"/>
              <a:chOff x="811687" y="995736"/>
              <a:chExt cx="626191" cy="1716247"/>
            </a:xfrm>
          </p:grpSpPr>
          <p:pic>
            <p:nvPicPr>
              <p:cNvPr id="16" name="Graphic 17">
                <a:extLst>
                  <a:ext uri="{FF2B5EF4-FFF2-40B4-BE49-F238E27FC236}">
                    <a16:creationId xmlns:a16="http://schemas.microsoft.com/office/drawing/2014/main" id="{7F4FA887-A55D-4F5B-06AF-FCEE2FB5B62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 t="32787"/>
              <a:stretch/>
            </p:blipFill>
            <p:spPr bwMode="auto">
              <a:xfrm>
                <a:off x="811687" y="995736"/>
                <a:ext cx="600719" cy="403761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7" name="Graphic 17">
                <a:extLst>
                  <a:ext uri="{FF2B5EF4-FFF2-40B4-BE49-F238E27FC236}">
                    <a16:creationId xmlns:a16="http://schemas.microsoft.com/office/drawing/2014/main" id="{77BD237F-9984-D094-6D4F-12BDD47B436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 t="32787"/>
              <a:stretch/>
            </p:blipFill>
            <p:spPr bwMode="auto">
              <a:xfrm>
                <a:off x="825585" y="1797253"/>
                <a:ext cx="600718" cy="403761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8" name="Graphic 17">
                <a:extLst>
                  <a:ext uri="{FF2B5EF4-FFF2-40B4-BE49-F238E27FC236}">
                    <a16:creationId xmlns:a16="http://schemas.microsoft.com/office/drawing/2014/main" id="{0A7B1ABC-8B69-796B-D2E8-3D881ECDC1C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 t="32787"/>
              <a:stretch/>
            </p:blipFill>
            <p:spPr bwMode="auto">
              <a:xfrm>
                <a:off x="837160" y="2308221"/>
                <a:ext cx="600718" cy="403762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D6333CE-FF88-10AD-26C4-81C8243B4D35}"/>
                  </a:ext>
                </a:extLst>
              </p:cNvPr>
              <p:cNvSpPr txBox="1"/>
              <p:nvPr/>
            </p:nvSpPr>
            <p:spPr>
              <a:xfrm>
                <a:off x="906170" y="1320364"/>
                <a:ext cx="462697" cy="3311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Amazon Ember" panose="020B0603020204020204" pitchFamily="34" charset="0"/>
                    <a:cs typeface="Arial" panose="020B0604020202020204" pitchFamily="34" charset="0"/>
                  </a:rPr>
                  <a:t>…</a:t>
                </a:r>
                <a:endParaRPr kumimoji="0" lang="en-CN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endParaRPr>
              </a:p>
            </p:txBody>
          </p:sp>
        </p:grpSp>
        <p:sp>
          <p:nvSpPr>
            <p:cNvPr id="15" name="TextBox 24">
              <a:extLst>
                <a:ext uri="{FF2B5EF4-FFF2-40B4-BE49-F238E27FC236}">
                  <a16:creationId xmlns:a16="http://schemas.microsoft.com/office/drawing/2014/main" id="{B6F4EAA0-CB16-EA37-D55F-3306D4AD035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44615" y="5462835"/>
              <a:ext cx="1654110" cy="4805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Vertical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Knowledge</a:t>
              </a:r>
              <a:endParaRPr kumimoji="0" lang="en-US" alt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CCE4BD2-7BAB-0E8B-908E-153E0DC968A0}"/>
              </a:ext>
            </a:extLst>
          </p:cNvPr>
          <p:cNvGrpSpPr/>
          <p:nvPr/>
        </p:nvGrpSpPr>
        <p:grpSpPr>
          <a:xfrm>
            <a:off x="5602992" y="4072152"/>
            <a:ext cx="1435503" cy="150013"/>
            <a:chOff x="3411202" y="3295740"/>
            <a:chExt cx="2205404" cy="174976"/>
          </a:xfrm>
        </p:grpSpPr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ABB0C594-9AE5-6952-6B2F-2E75F06E452A}"/>
                </a:ext>
              </a:extLst>
            </p:cNvPr>
            <p:cNvCxnSpPr>
              <a:cxnSpLocks/>
            </p:cNvCxnSpPr>
            <p:nvPr/>
          </p:nvCxnSpPr>
          <p:spPr>
            <a:xfrm>
              <a:off x="3411202" y="3295740"/>
              <a:ext cx="2205404" cy="0"/>
            </a:xfrm>
            <a:prstGeom prst="straightConnector1">
              <a:avLst/>
            </a:prstGeom>
            <a:noFill/>
            <a:ln w="28575" cap="flat" cmpd="sng" algn="ctr">
              <a:solidFill>
                <a:srgbClr val="FFFFFF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4BA01132-7CF6-2FFC-9347-E4DEAB7C0CC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11202" y="3470716"/>
              <a:ext cx="2205404" cy="0"/>
            </a:xfrm>
            <a:prstGeom prst="straightConnector1">
              <a:avLst/>
            </a:prstGeom>
            <a:noFill/>
            <a:ln w="28575" cap="flat" cmpd="sng" algn="ctr">
              <a:solidFill>
                <a:srgbClr val="FFFFFF"/>
              </a:solidFill>
              <a:prstDash val="solid"/>
              <a:miter lim="800000"/>
              <a:tailEnd type="triangle"/>
            </a:ln>
            <a:effectLst/>
          </p:spPr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50B5742-9C26-FF12-FC79-2703BA19F166}"/>
              </a:ext>
            </a:extLst>
          </p:cNvPr>
          <p:cNvGrpSpPr/>
          <p:nvPr/>
        </p:nvGrpSpPr>
        <p:grpSpPr>
          <a:xfrm>
            <a:off x="3119000" y="1772052"/>
            <a:ext cx="846660" cy="523848"/>
            <a:chOff x="2465371" y="1046730"/>
            <a:chExt cx="1009617" cy="611018"/>
          </a:xfrm>
        </p:grpSpPr>
        <p:pic>
          <p:nvPicPr>
            <p:cNvPr id="24" name="Graphic 63">
              <a:extLst>
                <a:ext uri="{FF2B5EF4-FFF2-40B4-BE49-F238E27FC236}">
                  <a16:creationId xmlns:a16="http://schemas.microsoft.com/office/drawing/2014/main" id="{C92653C9-C817-B196-25F1-A5090889DA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p:blipFill>
          <p:spPr bwMode="auto">
            <a:xfrm>
              <a:off x="2796788" y="1046730"/>
              <a:ext cx="382435" cy="3824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7AEB856-F4C7-A1FF-0335-C7E99273FC0B}"/>
                </a:ext>
              </a:extLst>
            </p:cNvPr>
            <p:cNvSpPr txBox="1"/>
            <p:nvPr/>
          </p:nvSpPr>
          <p:spPr>
            <a:xfrm>
              <a:off x="2465371" y="1411527"/>
              <a:ext cx="1009617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S3</a:t>
              </a:r>
              <a:r>
                <a:rPr kumimoji="0" lang="zh-CN" alt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 </a:t>
              </a:r>
              <a:r>
                <a:rPr kumimoji="0" lang="en-US" altLang="zh-CN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bucket</a:t>
              </a:r>
              <a:endParaRPr kumimoji="0" lang="en-CN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26" name="Graphic 6">
            <a:extLst>
              <a:ext uri="{FF2B5EF4-FFF2-40B4-BE49-F238E27FC236}">
                <a16:creationId xmlns:a16="http://schemas.microsoft.com/office/drawing/2014/main" id="{2B5C8BE1-D88E-3B53-138D-4652FD900C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9970" y="2043775"/>
            <a:ext cx="534514" cy="5464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TextBox 10">
            <a:extLst>
              <a:ext uri="{FF2B5EF4-FFF2-40B4-BE49-F238E27FC236}">
                <a16:creationId xmlns:a16="http://schemas.microsoft.com/office/drawing/2014/main" id="{0EB29509-E5B4-9142-4A39-744C7E22BD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76040" y="2588732"/>
            <a:ext cx="1591292" cy="2110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Glue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384201A-CBC8-2F3D-0367-F37932D72A06}"/>
              </a:ext>
            </a:extLst>
          </p:cNvPr>
          <p:cNvCxnSpPr>
            <a:cxnSpLocks/>
          </p:cNvCxnSpPr>
          <p:nvPr/>
        </p:nvCxnSpPr>
        <p:spPr>
          <a:xfrm flipV="1">
            <a:off x="7426408" y="4607153"/>
            <a:ext cx="0" cy="579044"/>
          </a:xfrm>
          <a:prstGeom prst="straightConnector1">
            <a:avLst/>
          </a:prstGeom>
          <a:noFill/>
          <a:ln w="28575" cap="flat" cmpd="sng" algn="ctr">
            <a:solidFill>
              <a:srgbClr val="FFFFFF"/>
            </a:solidFill>
            <a:prstDash val="solid"/>
            <a:miter lim="800000"/>
            <a:headEnd type="triangle" w="med" len="med"/>
            <a:tailEnd type="triangle" w="med" len="med"/>
          </a:ln>
          <a:effectLst/>
        </p:spPr>
      </p:cxnSp>
      <p:sp>
        <p:nvSpPr>
          <p:cNvPr id="29" name="TextBox 19">
            <a:extLst>
              <a:ext uri="{FF2B5EF4-FFF2-40B4-BE49-F238E27FC236}">
                <a16:creationId xmlns:a16="http://schemas.microsoft.com/office/drawing/2014/main" id="{618D9F97-3C7B-1CA2-3321-EB1ED25E4B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02164" y="4387291"/>
            <a:ext cx="1599087" cy="2110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OpenSearch Service</a:t>
            </a:r>
          </a:p>
        </p:txBody>
      </p:sp>
      <p:pic>
        <p:nvPicPr>
          <p:cNvPr id="30" name="Graphic 18">
            <a:extLst>
              <a:ext uri="{FF2B5EF4-FFF2-40B4-BE49-F238E27FC236}">
                <a16:creationId xmlns:a16="http://schemas.microsoft.com/office/drawing/2014/main" id="{A5096A5C-D4C7-3828-1802-84FC56B7FC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4986" y="3811537"/>
            <a:ext cx="534514" cy="5464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" name="Graphic 9">
            <a:extLst>
              <a:ext uri="{FF2B5EF4-FFF2-40B4-BE49-F238E27FC236}">
                <a16:creationId xmlns:a16="http://schemas.microsoft.com/office/drawing/2014/main" id="{46DA8103-E47B-DF78-04CF-5EAAEB2CDA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 bwMode="auto">
          <a:xfrm>
            <a:off x="9369499" y="3038088"/>
            <a:ext cx="186065" cy="1902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D60AF51E-9B12-92A1-79F5-1F4939F399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14174" y="3248088"/>
            <a:ext cx="720966" cy="3166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900" b="0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Vector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Index</a:t>
            </a:r>
          </a:p>
        </p:txBody>
      </p:sp>
      <p:pic>
        <p:nvPicPr>
          <p:cNvPr id="33" name="Graphic 9">
            <a:extLst>
              <a:ext uri="{FF2B5EF4-FFF2-40B4-BE49-F238E27FC236}">
                <a16:creationId xmlns:a16="http://schemas.microsoft.com/office/drawing/2014/main" id="{3E90E9E3-1399-04CE-7E07-095DF0F98E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 bwMode="auto">
          <a:xfrm>
            <a:off x="8676817" y="3049369"/>
            <a:ext cx="186065" cy="1902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TextBox 24">
            <a:extLst>
              <a:ext uri="{FF2B5EF4-FFF2-40B4-BE49-F238E27FC236}">
                <a16:creationId xmlns:a16="http://schemas.microsoft.com/office/drawing/2014/main" id="{1B78DE8C-3B6C-8B66-3EC7-A73DF1D970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09367" y="3264159"/>
            <a:ext cx="720966" cy="3166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900" b="0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Doc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Index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0EEA4D7-DE6D-5FA6-98B3-29995E6872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75538" y="2878986"/>
            <a:ext cx="853976" cy="2638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700" b="0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Endpoint-1</a:t>
            </a:r>
            <a:endParaRPr kumimoji="0" lang="en-US" altLang="zh-CN" sz="700" b="0" i="1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Amazon Ember" panose="020B0603020204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700" b="0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Embedding</a:t>
            </a:r>
            <a:r>
              <a:rPr kumimoji="0" lang="zh-CN" altLang="en-US" sz="700" b="0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zh-CN" sz="700" b="0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Model</a:t>
            </a:r>
            <a:endParaRPr kumimoji="0" lang="en-US" altLang="en-US" sz="700" b="0" i="1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Amazon Ember" panose="020B0603020204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TextBox 25">
            <a:extLst>
              <a:ext uri="{FF2B5EF4-FFF2-40B4-BE49-F238E27FC236}">
                <a16:creationId xmlns:a16="http://schemas.microsoft.com/office/drawing/2014/main" id="{17CB9AED-7DB9-21F6-EF8D-17EC1F59D2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35319" y="2880611"/>
            <a:ext cx="632137" cy="2638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700" b="0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Endpoint-2</a:t>
            </a:r>
            <a:endParaRPr kumimoji="0" lang="en-US" altLang="zh-CN" sz="700" b="0" i="1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Amazon Ember" panose="020B0603020204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700" b="0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LLM</a:t>
            </a:r>
            <a:r>
              <a:rPr kumimoji="0" lang="zh-CN" altLang="en-US" sz="700" b="0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altLang="zh-CN" sz="700" b="0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Model</a:t>
            </a:r>
            <a:endParaRPr kumimoji="0" lang="en-US" altLang="en-US" sz="700" b="0" i="1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Amazon Ember" panose="020B0603020204020204" pitchFamily="34" charset="0"/>
              <a:cs typeface="Arial" panose="020B0604020202020204" pitchFamily="34" charset="0"/>
            </a:endParaRPr>
          </a:p>
        </p:txBody>
      </p:sp>
      <p:pic>
        <p:nvPicPr>
          <p:cNvPr id="37" name="Graphic 29">
            <a:extLst>
              <a:ext uri="{FF2B5EF4-FFF2-40B4-BE49-F238E27FC236}">
                <a16:creationId xmlns:a16="http://schemas.microsoft.com/office/drawing/2014/main" id="{8771DD4B-9A4E-DA5E-04BD-1E2D9BB7C2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 bwMode="auto">
          <a:xfrm>
            <a:off x="7093258" y="2895059"/>
            <a:ext cx="234978" cy="2402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431300C4-CF80-994F-D863-D959D1A6BF1B}"/>
              </a:ext>
            </a:extLst>
          </p:cNvPr>
          <p:cNvCxnSpPr>
            <a:cxnSpLocks/>
          </p:cNvCxnSpPr>
          <p:nvPr/>
        </p:nvCxnSpPr>
        <p:spPr>
          <a:xfrm>
            <a:off x="7854450" y="4072152"/>
            <a:ext cx="838244" cy="0"/>
          </a:xfrm>
          <a:prstGeom prst="straightConnector1">
            <a:avLst/>
          </a:prstGeom>
          <a:noFill/>
          <a:ln w="28575" cap="flat" cmpd="sng" algn="ctr">
            <a:solidFill>
              <a:srgbClr val="FFFFFF"/>
            </a:solidFill>
            <a:prstDash val="solid"/>
            <a:miter lim="800000"/>
            <a:headEnd type="triangle" w="med" len="med"/>
            <a:tailEnd type="triangle" w="med" len="med"/>
          </a:ln>
          <a:effectLst/>
        </p:spPr>
      </p:cxn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CEBB638-CDBB-CF1E-85D8-8C641F453F2C}"/>
              </a:ext>
            </a:extLst>
          </p:cNvPr>
          <p:cNvGrpSpPr/>
          <p:nvPr/>
        </p:nvGrpSpPr>
        <p:grpSpPr>
          <a:xfrm>
            <a:off x="8995850" y="2849623"/>
            <a:ext cx="236178" cy="913572"/>
            <a:chOff x="7379921" y="2748089"/>
            <a:chExt cx="281635" cy="245157"/>
          </a:xfrm>
        </p:grpSpPr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E27A1592-55C9-E101-E96B-7460BA0BAA8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79921" y="2748089"/>
              <a:ext cx="0" cy="245157"/>
            </a:xfrm>
            <a:prstGeom prst="straightConnector1">
              <a:avLst/>
            </a:prstGeom>
            <a:noFill/>
            <a:ln w="28575" cap="flat" cmpd="sng" algn="ctr">
              <a:solidFill>
                <a:srgbClr val="FFFFFF"/>
              </a:solidFill>
              <a:prstDash val="solid"/>
              <a:miter lim="800000"/>
              <a:headEnd type="triangle" w="med" len="med"/>
              <a:tailEnd type="none" w="med" len="med"/>
            </a:ln>
            <a:effectLst/>
          </p:spPr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92317D21-A927-D66D-6222-0C614A0FBC1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61556" y="2748089"/>
              <a:ext cx="0" cy="245157"/>
            </a:xfrm>
            <a:prstGeom prst="straightConnector1">
              <a:avLst/>
            </a:prstGeom>
            <a:noFill/>
            <a:ln w="28575" cap="flat" cmpd="sng" algn="ctr">
              <a:solidFill>
                <a:srgbClr val="FFFFFF"/>
              </a:solidFill>
              <a:prstDash val="solid"/>
              <a:miter lim="800000"/>
              <a:headEnd type="triangle" w="med" len="med"/>
              <a:tailEnd type="none" w="med" len="med"/>
            </a:ln>
            <a:effectLst/>
          </p:spPr>
        </p:cxnSp>
      </p:grpSp>
      <p:cxnSp>
        <p:nvCxnSpPr>
          <p:cNvPr id="42" name="Elbow Connector 41">
            <a:extLst>
              <a:ext uri="{FF2B5EF4-FFF2-40B4-BE49-F238E27FC236}">
                <a16:creationId xmlns:a16="http://schemas.microsoft.com/office/drawing/2014/main" id="{4A976691-184C-ABC0-CCAE-60D1133F0733}"/>
              </a:ext>
            </a:extLst>
          </p:cNvPr>
          <p:cNvCxnSpPr>
            <a:cxnSpLocks/>
            <a:stCxn id="24" idx="0"/>
            <a:endCxn id="51" idx="1"/>
          </p:cNvCxnSpPr>
          <p:nvPr/>
        </p:nvCxnSpPr>
        <p:spPr>
          <a:xfrm rot="5400000" flipH="1" flipV="1">
            <a:off x="4136133" y="919968"/>
            <a:ext cx="273230" cy="1430938"/>
          </a:xfrm>
          <a:prstGeom prst="bentConnector2">
            <a:avLst/>
          </a:prstGeom>
          <a:noFill/>
          <a:ln w="6350" cap="flat" cmpd="sng" algn="ctr">
            <a:solidFill>
              <a:srgbClr val="FFFFFF"/>
            </a:solidFill>
            <a:prstDash val="dash"/>
            <a:miter lim="800000"/>
            <a:tailEnd type="triangle"/>
          </a:ln>
          <a:effectLst/>
        </p:spPr>
      </p:cxnSp>
      <p:cxnSp>
        <p:nvCxnSpPr>
          <p:cNvPr id="43" name="Elbow Connector 42">
            <a:extLst>
              <a:ext uri="{FF2B5EF4-FFF2-40B4-BE49-F238E27FC236}">
                <a16:creationId xmlns:a16="http://schemas.microsoft.com/office/drawing/2014/main" id="{9F7F3ACD-0DB3-586B-7E5A-8DB4ABB68BE9}"/>
              </a:ext>
            </a:extLst>
          </p:cNvPr>
          <p:cNvCxnSpPr>
            <a:cxnSpLocks/>
            <a:stCxn id="51" idx="3"/>
            <a:endCxn id="26" idx="0"/>
          </p:cNvCxnSpPr>
          <p:nvPr/>
        </p:nvCxnSpPr>
        <p:spPr>
          <a:xfrm>
            <a:off x="5522731" y="1498823"/>
            <a:ext cx="3634496" cy="544952"/>
          </a:xfrm>
          <a:prstGeom prst="bentConnector2">
            <a:avLst/>
          </a:prstGeom>
          <a:noFill/>
          <a:ln w="6350" cap="flat" cmpd="sng" algn="ctr">
            <a:solidFill>
              <a:srgbClr val="FFFFFF"/>
            </a:solidFill>
            <a:prstDash val="dash"/>
            <a:miter lim="800000"/>
            <a:tailEnd type="triangle"/>
          </a:ln>
          <a:effectLst/>
        </p:spPr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EA2E33AE-1B77-7C3A-D9BC-875144FB6F1A}"/>
              </a:ext>
            </a:extLst>
          </p:cNvPr>
          <p:cNvCxnSpPr>
            <a:cxnSpLocks/>
            <a:stCxn id="6" idx="0"/>
            <a:endCxn id="25" idx="2"/>
          </p:cNvCxnSpPr>
          <p:nvPr/>
        </p:nvCxnSpPr>
        <p:spPr>
          <a:xfrm flipV="1">
            <a:off x="3521426" y="2295900"/>
            <a:ext cx="20904" cy="1520244"/>
          </a:xfrm>
          <a:prstGeom prst="straightConnector1">
            <a:avLst/>
          </a:prstGeom>
          <a:noFill/>
          <a:ln w="28575" cap="flat" cmpd="sng" algn="ctr">
            <a:solidFill>
              <a:srgbClr val="FFFFFF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C04FF5BD-E6B8-186D-9FBF-2589BD96CEFD}"/>
              </a:ext>
            </a:extLst>
          </p:cNvPr>
          <p:cNvCxnSpPr>
            <a:cxnSpLocks/>
          </p:cNvCxnSpPr>
          <p:nvPr/>
        </p:nvCxnSpPr>
        <p:spPr>
          <a:xfrm flipH="1" flipV="1">
            <a:off x="8162573" y="2343710"/>
            <a:ext cx="589310" cy="2891"/>
          </a:xfrm>
          <a:prstGeom prst="straightConnector1">
            <a:avLst/>
          </a:prstGeom>
          <a:noFill/>
          <a:ln w="28575" cap="flat" cmpd="sng" algn="ctr">
            <a:solidFill>
              <a:srgbClr val="FFFFFF"/>
            </a:solidFill>
            <a:prstDash val="solid"/>
            <a:miter lim="800000"/>
            <a:tailEnd type="triangle"/>
          </a:ln>
          <a:effectLst/>
        </p:spPr>
      </p:cxnSp>
      <p:sp>
        <p:nvSpPr>
          <p:cNvPr id="46" name="TextBox 24">
            <a:extLst>
              <a:ext uri="{FF2B5EF4-FFF2-40B4-BE49-F238E27FC236}">
                <a16:creationId xmlns:a16="http://schemas.microsoft.com/office/drawing/2014/main" id="{29134662-FD58-7420-BBCC-7323257289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38953" y="3685012"/>
            <a:ext cx="1065903" cy="1979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900" b="0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” Online</a:t>
            </a:r>
            <a:r>
              <a:rPr kumimoji="0" lang="zh-CN" altLang="en-US" sz="900" b="0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zh-CN" sz="900" b="0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Question”</a:t>
            </a:r>
            <a:endParaRPr kumimoji="0" lang="en-US" altLang="en-US" sz="900" b="0" i="1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Amazon Ember" panose="020B0603020204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TextBox 24">
            <a:extLst>
              <a:ext uri="{FF2B5EF4-FFF2-40B4-BE49-F238E27FC236}">
                <a16:creationId xmlns:a16="http://schemas.microsoft.com/office/drawing/2014/main" id="{402BF99E-965A-691F-E540-DC56D623D5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62700" y="4226144"/>
            <a:ext cx="1065903" cy="1979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900" b="0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” Answer”</a:t>
            </a:r>
            <a:endParaRPr kumimoji="0" lang="en-US" altLang="en-US" sz="900" b="0" i="1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Amazon Ember" panose="020B0603020204020204" pitchFamily="34" charset="0"/>
              <a:cs typeface="Arial" panose="020B0604020202020204" pitchFamily="34" charset="0"/>
            </a:endParaRP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00142B42-9A05-7D31-A2D0-54DB35D98C10}"/>
              </a:ext>
            </a:extLst>
          </p:cNvPr>
          <p:cNvCxnSpPr>
            <a:cxnSpLocks/>
          </p:cNvCxnSpPr>
          <p:nvPr/>
        </p:nvCxnSpPr>
        <p:spPr>
          <a:xfrm>
            <a:off x="7881388" y="4566951"/>
            <a:ext cx="870919" cy="666300"/>
          </a:xfrm>
          <a:prstGeom prst="straightConnector1">
            <a:avLst/>
          </a:prstGeom>
          <a:noFill/>
          <a:ln w="28575" cap="flat" cmpd="sng" algn="ctr">
            <a:solidFill>
              <a:srgbClr val="FFFFFF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14FB57CF-EDC7-5182-02EA-E43BAB1E6FF8}"/>
              </a:ext>
            </a:extLst>
          </p:cNvPr>
          <p:cNvCxnSpPr>
            <a:cxnSpLocks/>
          </p:cNvCxnSpPr>
          <p:nvPr/>
        </p:nvCxnSpPr>
        <p:spPr>
          <a:xfrm flipV="1">
            <a:off x="7209553" y="3177010"/>
            <a:ext cx="0" cy="539218"/>
          </a:xfrm>
          <a:prstGeom prst="straightConnector1">
            <a:avLst/>
          </a:prstGeom>
          <a:noFill/>
          <a:ln w="28575" cap="flat" cmpd="sng" algn="ctr">
            <a:solidFill>
              <a:srgbClr val="FFFFFF"/>
            </a:solidFill>
            <a:prstDash val="solid"/>
            <a:miter lim="800000"/>
            <a:headEnd type="triangle" w="med" len="med"/>
            <a:tailEnd type="triangle" w="med" len="med"/>
          </a:ln>
          <a:effectLst/>
        </p:spPr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DF9CFF81-18A8-BF32-8AC0-8FCA76CB6D46}"/>
              </a:ext>
            </a:extLst>
          </p:cNvPr>
          <p:cNvSpPr txBox="1"/>
          <p:nvPr/>
        </p:nvSpPr>
        <p:spPr>
          <a:xfrm>
            <a:off x="4711916" y="1802140"/>
            <a:ext cx="1056788" cy="211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AWS Lambda</a:t>
            </a:r>
            <a:r>
              <a:rPr kumimoji="0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-2</a:t>
            </a: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51" name="Graphic 10">
            <a:extLst>
              <a:ext uri="{FF2B5EF4-FFF2-40B4-BE49-F238E27FC236}">
                <a16:creationId xmlns:a16="http://schemas.microsoft.com/office/drawing/2014/main" id="{6CE4F3E7-CB9D-44D0-01CF-E4EE5771B5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8217" y="1225593"/>
            <a:ext cx="534514" cy="5464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D113A30A-768A-95FF-5768-240F042F9CC7}"/>
              </a:ext>
            </a:extLst>
          </p:cNvPr>
          <p:cNvCxnSpPr>
            <a:cxnSpLocks/>
          </p:cNvCxnSpPr>
          <p:nvPr/>
        </p:nvCxnSpPr>
        <p:spPr>
          <a:xfrm flipV="1">
            <a:off x="9097179" y="4767074"/>
            <a:ext cx="0" cy="466176"/>
          </a:xfrm>
          <a:prstGeom prst="straightConnector1">
            <a:avLst/>
          </a:prstGeom>
          <a:noFill/>
          <a:ln w="28575" cap="flat" cmpd="sng" algn="ctr">
            <a:solidFill>
              <a:srgbClr val="FFFFFF"/>
            </a:solidFill>
            <a:prstDash val="solid"/>
            <a:miter lim="800000"/>
            <a:tailEnd type="triangle"/>
          </a:ln>
          <a:effectLst/>
        </p:spPr>
      </p:cxnSp>
      <p:pic>
        <p:nvPicPr>
          <p:cNvPr id="53" name="Graphic 22">
            <a:extLst>
              <a:ext uri="{FF2B5EF4-FFF2-40B4-BE49-F238E27FC236}">
                <a16:creationId xmlns:a16="http://schemas.microsoft.com/office/drawing/2014/main" id="{2773F5B8-6046-5B28-4D98-7C7E6D7671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/>
        </p:blipFill>
        <p:spPr bwMode="auto">
          <a:xfrm>
            <a:off x="9629237" y="3879868"/>
            <a:ext cx="338095" cy="345651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" name="TextBox 39">
            <a:extLst>
              <a:ext uri="{FF2B5EF4-FFF2-40B4-BE49-F238E27FC236}">
                <a16:creationId xmlns:a16="http://schemas.microsoft.com/office/drawing/2014/main" id="{822EDC8F-F9C8-765A-F374-5C88E86C17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48315" y="4210857"/>
            <a:ext cx="899938" cy="2110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Admin</a:t>
            </a:r>
          </a:p>
        </p:txBody>
      </p:sp>
      <p:pic>
        <p:nvPicPr>
          <p:cNvPr id="55" name="Graphic 23">
            <a:extLst>
              <a:ext uri="{FF2B5EF4-FFF2-40B4-BE49-F238E27FC236}">
                <a16:creationId xmlns:a16="http://schemas.microsoft.com/office/drawing/2014/main" id="{BABBEA05-7106-4197-41EB-907973B21B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rcRect/>
          <a:stretch/>
        </p:blipFill>
        <p:spPr bwMode="auto">
          <a:xfrm flipH="1">
            <a:off x="2602488" y="3912891"/>
            <a:ext cx="394056" cy="402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6" name="TextBox 40">
            <a:extLst>
              <a:ext uri="{FF2B5EF4-FFF2-40B4-BE49-F238E27FC236}">
                <a16:creationId xmlns:a16="http://schemas.microsoft.com/office/drawing/2014/main" id="{6C533EAE-FC17-8F37-5690-F2C9B96947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49547" y="4404988"/>
            <a:ext cx="899938" cy="224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Users</a:t>
            </a:r>
          </a:p>
        </p:txBody>
      </p:sp>
      <p:pic>
        <p:nvPicPr>
          <p:cNvPr id="57" name="Graphic 23">
            <a:extLst>
              <a:ext uri="{FF2B5EF4-FFF2-40B4-BE49-F238E27FC236}">
                <a16:creationId xmlns:a16="http://schemas.microsoft.com/office/drawing/2014/main" id="{E7383053-6A25-5065-6406-FA09AA774F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4312" y="5288535"/>
            <a:ext cx="498465" cy="5096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8" name="TextBox 12">
            <a:extLst>
              <a:ext uri="{FF2B5EF4-FFF2-40B4-BE49-F238E27FC236}">
                <a16:creationId xmlns:a16="http://schemas.microsoft.com/office/drawing/2014/main" id="{88CAFCAA-96CB-1C46-A090-E66EBFED46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00981" y="5844109"/>
            <a:ext cx="1911703" cy="2110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DynamoDB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9536B703-2788-CC2F-EA71-B7DF82C8874F}"/>
              </a:ext>
            </a:extLst>
          </p:cNvPr>
          <p:cNvGrpSpPr/>
          <p:nvPr/>
        </p:nvGrpSpPr>
        <p:grpSpPr>
          <a:xfrm>
            <a:off x="7130602" y="3790045"/>
            <a:ext cx="566428" cy="579087"/>
            <a:chOff x="6319398" y="3420817"/>
            <a:chExt cx="942192" cy="942192"/>
          </a:xfrm>
        </p:grpSpPr>
        <p:pic>
          <p:nvPicPr>
            <p:cNvPr id="60" name="Graphic 10">
              <a:extLst>
                <a:ext uri="{FF2B5EF4-FFF2-40B4-BE49-F238E27FC236}">
                  <a16:creationId xmlns:a16="http://schemas.microsoft.com/office/drawing/2014/main" id="{F232C11E-9955-E799-4E23-C4C333BB193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19398" y="3420817"/>
              <a:ext cx="637392" cy="6373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1" name="Graphic 10">
              <a:extLst>
                <a:ext uri="{FF2B5EF4-FFF2-40B4-BE49-F238E27FC236}">
                  <a16:creationId xmlns:a16="http://schemas.microsoft.com/office/drawing/2014/main" id="{D6771013-604D-2E0A-C06F-D59B6FA260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24198" y="3725617"/>
              <a:ext cx="637392" cy="6373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62" name="Graphic 12">
            <a:extLst>
              <a:ext uri="{FF2B5EF4-FFF2-40B4-BE49-F238E27FC236}">
                <a16:creationId xmlns:a16="http://schemas.microsoft.com/office/drawing/2014/main" id="{48BB2979-0C70-EC16-E88E-476E93194A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3076" y="5289264"/>
            <a:ext cx="534514" cy="5464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3" name="TextBox 19">
            <a:extLst>
              <a:ext uri="{FF2B5EF4-FFF2-40B4-BE49-F238E27FC236}">
                <a16:creationId xmlns:a16="http://schemas.microsoft.com/office/drawing/2014/main" id="{7557717D-89FA-DF87-DA62-046CA31E30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43712" y="5847644"/>
            <a:ext cx="1599087" cy="3430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Kinesis</a:t>
            </a:r>
            <a:br>
              <a:rPr kumimoji="0" lang="en-US" alt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kumimoji="0" lang="en-US" alt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Data Firehose</a:t>
            </a:r>
          </a:p>
        </p:txBody>
      </p:sp>
      <p:pic>
        <p:nvPicPr>
          <p:cNvPr id="64" name="Graphic 29">
            <a:extLst>
              <a:ext uri="{FF2B5EF4-FFF2-40B4-BE49-F238E27FC236}">
                <a16:creationId xmlns:a16="http://schemas.microsoft.com/office/drawing/2014/main" id="{851D6969-903E-E8D7-943A-D1E37BF9A8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 bwMode="auto">
          <a:xfrm>
            <a:off x="7372113" y="2889882"/>
            <a:ext cx="234978" cy="2402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D468366A-5AB5-8070-BEED-203BD8C0661E}"/>
              </a:ext>
            </a:extLst>
          </p:cNvPr>
          <p:cNvCxnSpPr>
            <a:cxnSpLocks/>
          </p:cNvCxnSpPr>
          <p:nvPr/>
        </p:nvCxnSpPr>
        <p:spPr>
          <a:xfrm flipV="1">
            <a:off x="7482181" y="3177010"/>
            <a:ext cx="0" cy="539218"/>
          </a:xfrm>
          <a:prstGeom prst="straightConnector1">
            <a:avLst/>
          </a:prstGeom>
          <a:noFill/>
          <a:ln w="28575" cap="flat" cmpd="sng" algn="ctr">
            <a:solidFill>
              <a:srgbClr val="FFFFFF"/>
            </a:solidFill>
            <a:prstDash val="solid"/>
            <a:miter lim="800000"/>
            <a:headEnd type="triangle" w="med" len="med"/>
            <a:tailEnd type="triangle" w="med" len="med"/>
          </a:ln>
          <a:effectLst/>
        </p:spPr>
      </p:cxnSp>
      <p:sp>
        <p:nvSpPr>
          <p:cNvPr id="66" name="TextBox 25">
            <a:extLst>
              <a:ext uri="{FF2B5EF4-FFF2-40B4-BE49-F238E27FC236}">
                <a16:creationId xmlns:a16="http://schemas.microsoft.com/office/drawing/2014/main" id="{13F124D9-D306-629C-7D00-2E4922D955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25515" y="1507431"/>
            <a:ext cx="122728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N" altLang="en-US" sz="1400" b="0" i="1" u="none" strike="noStrike" kern="0" cap="none" spc="0" normalizeH="0" baseline="0" noProof="0" dirty="0">
                <a:ln>
                  <a:noFill/>
                </a:ln>
                <a:solidFill>
                  <a:srgbClr val="FF9300"/>
                </a:solidFill>
                <a:effectLst/>
                <a:uLnTx/>
                <a:uFillTx/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知识构造</a:t>
            </a:r>
            <a:endParaRPr kumimoji="0" lang="en-US" altLang="en-US" sz="1400" b="0" i="1" u="none" strike="noStrike" kern="0" cap="none" spc="0" normalizeH="0" baseline="0" noProof="0" dirty="0">
              <a:ln>
                <a:noFill/>
              </a:ln>
              <a:solidFill>
                <a:srgbClr val="FF9300"/>
              </a:solidFill>
              <a:effectLst/>
              <a:uLnTx/>
              <a:uFillTx/>
              <a:latin typeface="Arial" panose="020B0604020202020204" pitchFamily="34" charset="0"/>
              <a:ea typeface="Amazon Ember" panose="020B0603020204020204" pitchFamily="34" charset="0"/>
              <a:cs typeface="Arial" panose="020B0604020202020204" pitchFamily="34" charset="0"/>
            </a:endParaRPr>
          </a:p>
        </p:txBody>
      </p:sp>
      <p:sp>
        <p:nvSpPr>
          <p:cNvPr id="67" name="TextBox 25">
            <a:extLst>
              <a:ext uri="{FF2B5EF4-FFF2-40B4-BE49-F238E27FC236}">
                <a16:creationId xmlns:a16="http://schemas.microsoft.com/office/drawing/2014/main" id="{460A5ED2-5585-9908-6E66-89572AFAE3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48619" y="4542775"/>
            <a:ext cx="139076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N" altLang="en-US" sz="1400" b="0" i="1" u="none" strike="noStrike" kern="0" cap="none" spc="0" normalizeH="0" baseline="0" noProof="0" dirty="0">
                <a:ln>
                  <a:noFill/>
                </a:ln>
                <a:solidFill>
                  <a:srgbClr val="FF9300"/>
                </a:solidFill>
                <a:effectLst/>
                <a:uLnTx/>
                <a:uFillTx/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知识问答</a:t>
            </a:r>
            <a:endParaRPr kumimoji="0" lang="en-US" altLang="en-US" sz="1400" b="0" i="1" u="none" strike="noStrike" kern="0" cap="none" spc="0" normalizeH="0" baseline="0" noProof="0" dirty="0">
              <a:ln>
                <a:noFill/>
              </a:ln>
              <a:solidFill>
                <a:srgbClr val="FF9300"/>
              </a:solidFill>
              <a:effectLst/>
              <a:uLnTx/>
              <a:uFillTx/>
              <a:latin typeface="Arial" panose="020B0604020202020204" pitchFamily="34" charset="0"/>
              <a:ea typeface="Amazon Ember" panose="020B0603020204020204" pitchFamily="34" charset="0"/>
              <a:cs typeface="Arial" panose="020B0604020202020204" pitchFamily="34" charset="0"/>
            </a:endParaRPr>
          </a:p>
        </p:txBody>
      </p:sp>
      <p:sp>
        <p:nvSpPr>
          <p:cNvPr id="72" name="TextBox 15">
            <a:extLst>
              <a:ext uri="{FF2B5EF4-FFF2-40B4-BE49-F238E27FC236}">
                <a16:creationId xmlns:a16="http://schemas.microsoft.com/office/drawing/2014/main" id="{DC0C8F56-B24A-BB02-C8D6-028311D200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64260" y="2579955"/>
            <a:ext cx="1544523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Bedrock</a:t>
            </a:r>
          </a:p>
        </p:txBody>
      </p:sp>
      <p:pic>
        <p:nvPicPr>
          <p:cNvPr id="94" name="Graphic 93" descr="Amazon Bedrock service icon.">
            <a:extLst>
              <a:ext uri="{FF2B5EF4-FFF2-40B4-BE49-F238E27FC236}">
                <a16:creationId xmlns:a16="http://schemas.microsoft.com/office/drawing/2014/main" id="{1A0D4AC8-3AB8-76C5-BBF5-F39C4342DDC8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rcRect/>
          <a:stretch/>
        </p:blipFill>
        <p:spPr>
          <a:xfrm>
            <a:off x="7047262" y="2054671"/>
            <a:ext cx="539263" cy="539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944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F5D33B-7CC1-3ED5-E3EE-012C886F6D8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8929200" y="628950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B4B8DE2-A4E8-46E4-8BBF-D75455EFF32C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Amazon Ember Display"/>
              <a:ea typeface="+mn-ea"/>
              <a:cs typeface="+mn-cs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5F43C51-805D-9108-CE0A-C5AADBB257D5}"/>
              </a:ext>
            </a:extLst>
          </p:cNvPr>
          <p:cNvSpPr txBox="1">
            <a:spLocks/>
          </p:cNvSpPr>
          <p:nvPr/>
        </p:nvSpPr>
        <p:spPr>
          <a:xfrm>
            <a:off x="380497" y="235927"/>
            <a:ext cx="11258550" cy="827827"/>
          </a:xfrm>
          <a:prstGeom prst="rect">
            <a:avLst/>
          </a:prstGeom>
        </p:spPr>
        <p:txBody>
          <a:bodyPr/>
          <a:lstStyle>
            <a:lvl1pPr algn="l" defTabSz="609576" rtl="0" eaLnBrk="1" latinLnBrk="0" hangingPunct="1">
              <a:spcBef>
                <a:spcPct val="0"/>
              </a:spcBef>
              <a:buNone/>
              <a:defRPr sz="3167" b="1" i="0" kern="1200">
                <a:solidFill>
                  <a:schemeClr val="tx1"/>
                </a:solidFill>
                <a:latin typeface="Amazon Ember Regular" charset="0"/>
                <a:ea typeface="+mj-ea"/>
                <a:cs typeface="Amazon Ember Regular" charset="0"/>
              </a:defRPr>
            </a:lvl1pPr>
          </a:lstStyle>
          <a:p>
            <a:pPr marL="0" marR="0" lvl="0" indent="0" algn="l" defTabSz="60957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N" sz="3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mazon Ember Regular" charset="0"/>
              <a:ea typeface="+mj-ea"/>
              <a:cs typeface="Amazon Ember Regular" charset="0"/>
            </a:endParaRP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A6483BDD-C2E2-263A-C4ED-88E08A97A2D6}"/>
              </a:ext>
            </a:extLst>
          </p:cNvPr>
          <p:cNvSpPr txBox="1">
            <a:spLocks/>
          </p:cNvSpPr>
          <p:nvPr/>
        </p:nvSpPr>
        <p:spPr>
          <a:xfrm>
            <a:off x="464820" y="1419043"/>
            <a:ext cx="11262360" cy="1465634"/>
          </a:xfrm>
          <a:prstGeom prst="rect">
            <a:avLst/>
          </a:prstGeom>
        </p:spPr>
        <p:txBody>
          <a:bodyPr/>
          <a:lstStyle>
            <a:lvl1pPr marL="0" indent="0" algn="l" defTabSz="609576" rtl="0" eaLnBrk="1" latinLnBrk="0" hangingPunct="1">
              <a:spcBef>
                <a:spcPct val="20000"/>
              </a:spcBef>
              <a:buFontTx/>
              <a:buNone/>
              <a:defRPr sz="2417" b="0" i="0" kern="1200">
                <a:solidFill>
                  <a:schemeClr val="tx1"/>
                </a:solidFill>
                <a:latin typeface="Amazon Ember Regular" charset="0"/>
                <a:ea typeface="+mn-ea"/>
                <a:cs typeface="Amazon Ember Regular" charset="0"/>
              </a:defRPr>
            </a:lvl1pPr>
            <a:lvl2pPr marL="990560" indent="-380985" algn="l" defTabSz="609576" rtl="0" eaLnBrk="1" latinLnBrk="0" hangingPunct="1">
              <a:spcBef>
                <a:spcPct val="20000"/>
              </a:spcBef>
              <a:buFont typeface="Arial"/>
              <a:buChar char="•"/>
              <a:defRPr sz="2417" b="0" i="0" kern="1200">
                <a:solidFill>
                  <a:schemeClr val="tx1"/>
                </a:solidFill>
                <a:latin typeface="Amazon Ember Regular" charset="0"/>
                <a:ea typeface="+mn-ea"/>
                <a:cs typeface="Amazon Ember Regular" charset="0"/>
              </a:defRPr>
            </a:lvl2pPr>
            <a:lvl3pPr marL="1523939" indent="-304788" algn="l" defTabSz="609576" rtl="0" eaLnBrk="1" latinLnBrk="0" hangingPunct="1">
              <a:spcBef>
                <a:spcPct val="20000"/>
              </a:spcBef>
              <a:buFont typeface="Arial"/>
              <a:buChar char="•"/>
              <a:defRPr sz="2167" b="0" i="0" kern="1200">
                <a:solidFill>
                  <a:schemeClr val="tx1"/>
                </a:solidFill>
                <a:latin typeface="Amazon Ember Regular" charset="0"/>
                <a:ea typeface="+mn-ea"/>
                <a:cs typeface="Amazon Ember Regular" charset="0"/>
              </a:defRPr>
            </a:lvl3pPr>
            <a:lvl4pPr marL="2133515" indent="-304788" algn="l" defTabSz="609576" rtl="0" eaLnBrk="1" latinLnBrk="0" hangingPunct="1">
              <a:spcBef>
                <a:spcPct val="20000"/>
              </a:spcBef>
              <a:buFont typeface="Arial"/>
              <a:buChar char="–"/>
              <a:defRPr sz="1833" b="0" i="0" kern="1200">
                <a:solidFill>
                  <a:schemeClr val="tx1"/>
                </a:solidFill>
                <a:latin typeface="Amazon Ember Regular" charset="0"/>
                <a:ea typeface="+mn-ea"/>
                <a:cs typeface="Amazon Ember Regular" charset="0"/>
              </a:defRPr>
            </a:lvl4pPr>
            <a:lvl5pPr marL="2743090" indent="-304788" algn="l" defTabSz="609576" rtl="0" eaLnBrk="1" latinLnBrk="0" hangingPunct="1">
              <a:spcBef>
                <a:spcPct val="20000"/>
              </a:spcBef>
              <a:buFont typeface="Arial"/>
              <a:buChar char="»"/>
              <a:defRPr sz="1583" b="0" i="0" kern="1200">
                <a:solidFill>
                  <a:schemeClr val="tx1"/>
                </a:solidFill>
                <a:latin typeface="Amazon Ember Regular" charset="0"/>
                <a:ea typeface="+mn-ea"/>
                <a:cs typeface="Amazon Ember Regular" charset="0"/>
              </a:defRPr>
            </a:lvl5pPr>
            <a:lvl6pPr marL="3352666" indent="-304788" algn="l" defTabSz="609576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42" indent="-304788" algn="l" defTabSz="609576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17" indent="-304788" algn="l" defTabSz="609576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93" indent="-304788" algn="l" defTabSz="609576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0985" marR="0" lvl="0" indent="-380985" algn="l" defTabSz="609576" rtl="0" eaLnBrk="1" fontAlgn="auto" latinLnBrk="0" hangingPunct="1">
              <a:lnSpc>
                <a:spcPct val="125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mazon Ember Display"/>
              <a:ea typeface="+mn-ea"/>
              <a:cs typeface="Amazon Ember Regular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EF57FCC-A834-0D3B-AF59-9E5A3A744726}"/>
                  </a:ext>
                </a:extLst>
              </p:cNvPr>
              <p:cNvSpPr txBox="1"/>
              <p:nvPr/>
            </p:nvSpPr>
            <p:spPr>
              <a:xfrm>
                <a:off x="516401" y="1493934"/>
                <a:ext cx="11335951" cy="37339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marR="0" lvl="0" indent="-34290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mazon Ember Display"/>
                    <a:ea typeface="+mn-ea"/>
                    <a:cs typeface="+mn-cs"/>
                  </a:rPr>
                  <a:t>Claude 3 </a:t>
                </a:r>
                <a:r>
                  <a:rPr kumimoji="0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mazon Ember Display"/>
                    <a:ea typeface="+mn-ea"/>
                    <a:cs typeface="+mn-cs"/>
                  </a:rPr>
                  <a:t>更强的语义理解和指令执行能力</a:t>
                </a:r>
                <a:endPara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  <a:p>
                <a:pPr marL="800100" marR="0" lvl="1" indent="-34290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mazon Ember Display"/>
                    <a:ea typeface="+mn-ea"/>
                    <a:cs typeface="+mn-cs"/>
                  </a:rPr>
                  <a:t>长窗口：</a:t>
                </a:r>
                <a:r>
                  <a:rPr kumimoji="0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mazon Ember Display"/>
                    <a:ea typeface="+mn-ea"/>
                    <a:cs typeface="+mn-cs"/>
                  </a:rPr>
                  <a:t>Claude-3 </a:t>
                </a:r>
                <a:r>
                  <a:rPr kumimoji="0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mazon Ember Display"/>
                    <a:ea typeface="+mn-ea"/>
                    <a:cs typeface="+mn-cs"/>
                  </a:rPr>
                  <a:t>支持</a:t>
                </a:r>
                <a:r>
                  <a:rPr kumimoji="0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mazon Ember Display"/>
                    <a:ea typeface="+mn-ea"/>
                    <a:cs typeface="+mn-cs"/>
                  </a:rPr>
                  <a:t>200k token </a:t>
                </a:r>
                <a14:m>
                  <m:oMath xmlns:m="http://schemas.openxmlformats.org/officeDocument/2006/math">
                    <m:r>
                      <a:rPr kumimoji="0" lang="zh-CN" alt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≈</m:t>
                    </m:r>
                  </m:oMath>
                </a14:m>
                <a:r>
                  <a:rPr kumimoji="0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mazon Ember Display"/>
                    <a:ea typeface="+mn-ea"/>
                    <a:cs typeface="+mn-cs"/>
                  </a:rPr>
                  <a:t> </a:t>
                </a:r>
                <a:r>
                  <a:rPr kumimoji="0" lang="en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mazon Ember Display"/>
                    <a:ea typeface="+mn-ea"/>
                    <a:cs typeface="+mn-cs"/>
                  </a:rPr>
                  <a:t>470</a:t>
                </a:r>
                <a:r>
                  <a:rPr kumimoji="0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mazon Ember Display"/>
                    <a:ea typeface="+mn-ea"/>
                    <a:cs typeface="+mn-cs"/>
                  </a:rPr>
                  <a:t>页，绝大部份</a:t>
                </a:r>
                <a:r>
                  <a:rPr kumimoji="0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mazon Ember Display"/>
                    <a:ea typeface="+mn-ea"/>
                    <a:cs typeface="+mn-cs"/>
                  </a:rPr>
                  <a:t>(99%+)</a:t>
                </a:r>
                <a:r>
                  <a:rPr kumimoji="0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mazon Ember Display"/>
                    <a:ea typeface="+mn-ea"/>
                    <a:cs typeface="+mn-cs"/>
                  </a:rPr>
                  <a:t>的文章章节都能被覆盖</a:t>
                </a:r>
                <a:endPara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  <a:p>
                <a:pPr marL="800100" marR="0" lvl="1" indent="-34290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mazon Ember Display"/>
                    <a:ea typeface="+mn-ea"/>
                    <a:cs typeface="+mn-cs"/>
                  </a:rPr>
                  <a:t>拒答：对于未知问题能够直接提供拒绝回答，避免文不对题</a:t>
                </a:r>
                <a:endPara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  <a:p>
                <a:pPr marL="342900" marR="0" lvl="0" indent="-34290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mazon Ember Display"/>
                    <a:ea typeface="+mn-ea"/>
                    <a:cs typeface="+mn-cs"/>
                  </a:rPr>
                  <a:t>Claude</a:t>
                </a:r>
                <a:r>
                  <a:rPr kumimoji="0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mazon Ember Display"/>
                    <a:ea typeface="+mn-ea"/>
                    <a:cs typeface="+mn-cs"/>
                  </a:rPr>
                  <a:t> </a:t>
                </a:r>
                <a:r>
                  <a:rPr kumimoji="0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mazon Ember Display"/>
                    <a:ea typeface="+mn-ea"/>
                    <a:cs typeface="+mn-cs"/>
                  </a:rPr>
                  <a:t>Haiku </a:t>
                </a:r>
                <a:r>
                  <a:rPr kumimoji="0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mazon Ember Display"/>
                    <a:ea typeface="+mn-ea"/>
                    <a:cs typeface="+mn-cs"/>
                  </a:rPr>
                  <a:t>的响应速度</a:t>
                </a:r>
                <a:endPara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  <a:p>
                <a:pPr marL="800100" marR="0" lvl="1" indent="-34290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mazon Ember Display"/>
                    <a:ea typeface="+mn-ea"/>
                    <a:cs typeface="+mn-cs"/>
                  </a:rPr>
                  <a:t>通过同一平台的大小模型结合，实现能力，价格，延迟之间的平衡</a:t>
                </a:r>
                <a:endPara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  <a:p>
                <a:pPr marL="342900" marR="0" lvl="0" indent="-34290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mazon Ember Display"/>
                    <a:ea typeface="+mn-ea"/>
                    <a:cs typeface="+mn-cs"/>
                  </a:rPr>
                  <a:t>Cohere</a:t>
                </a:r>
                <a:r>
                  <a:rPr kumimoji="0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mazon Ember Display"/>
                    <a:ea typeface="+mn-ea"/>
                    <a:cs typeface="+mn-cs"/>
                  </a:rPr>
                  <a:t> </a:t>
                </a:r>
                <a:r>
                  <a:rPr kumimoji="0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mazon Ember Display"/>
                    <a:ea typeface="+mn-ea"/>
                    <a:cs typeface="+mn-cs"/>
                  </a:rPr>
                  <a:t>Embedding (100+ Multilingual</a:t>
                </a:r>
                <a:r>
                  <a:rPr kumimoji="0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mazon Ember Display"/>
                    <a:ea typeface="+mn-ea"/>
                    <a:cs typeface="+mn-cs"/>
                  </a:rPr>
                  <a:t>能力</a:t>
                </a:r>
                <a:r>
                  <a:rPr kumimoji="0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mazon Ember Display"/>
                    <a:ea typeface="+mn-ea"/>
                    <a:cs typeface="+mn-cs"/>
                  </a:rPr>
                  <a:t>)</a:t>
                </a:r>
                <a:r>
                  <a:rPr kumimoji="0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mazon Ember Display"/>
                    <a:ea typeface="+mn-ea"/>
                    <a:cs typeface="+mn-cs"/>
                  </a:rPr>
                  <a:t>：</a:t>
                </a:r>
                <a:endPara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  <a:p>
                <a:pPr marL="800100" marR="0" lvl="1" indent="-34290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mazon Ember Display"/>
                    <a:ea typeface="+mn-ea"/>
                    <a:cs typeface="+mn-cs"/>
                  </a:rPr>
                  <a:t>英文超过业内头部模型效果，</a:t>
                </a:r>
                <a:r>
                  <a:rPr kumimoji="0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mazon Ember Display"/>
                    <a:ea typeface="+mn-ea"/>
                    <a:cs typeface="+mn-cs"/>
                  </a:rPr>
                  <a:t>EMTB</a:t>
                </a:r>
                <a:r>
                  <a:rPr kumimoji="0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mazon Ember Display"/>
                    <a:ea typeface="+mn-ea"/>
                    <a:cs typeface="+mn-cs"/>
                  </a:rPr>
                  <a:t> </a:t>
                </a:r>
                <a:r>
                  <a:rPr kumimoji="0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mazon Ember Display"/>
                    <a:ea typeface="+mn-ea"/>
                    <a:cs typeface="+mn-cs"/>
                  </a:rPr>
                  <a:t>Leaderboard</a:t>
                </a:r>
                <a:r>
                  <a:rPr kumimoji="0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mazon Ember Display"/>
                    <a:ea typeface="+mn-ea"/>
                    <a:cs typeface="+mn-cs"/>
                  </a:rPr>
                  <a:t>排名第二；</a:t>
                </a:r>
                <a:endPara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  <a:p>
                <a:pPr marL="742950" marR="0" lvl="1" indent="-28575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mazon Ember Display"/>
                    <a:ea typeface="+mn-ea"/>
                    <a:cs typeface="+mn-cs"/>
                  </a:rPr>
                  <a:t>具备跨语言对齐效果，可以通过中文召回类似语义的英文</a:t>
                </a:r>
                <a:endPara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EF57FCC-A834-0D3B-AF59-9E5A3A7447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401" y="1493934"/>
                <a:ext cx="11335951" cy="3733907"/>
              </a:xfrm>
              <a:prstGeom prst="rect">
                <a:avLst/>
              </a:prstGeom>
              <a:blipFill>
                <a:blip r:embed="rId3"/>
                <a:stretch>
                  <a:fillRect l="-447" b="-20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itle 1">
            <a:extLst>
              <a:ext uri="{FF2B5EF4-FFF2-40B4-BE49-F238E27FC236}">
                <a16:creationId xmlns:a16="http://schemas.microsoft.com/office/drawing/2014/main" id="{1B23018A-CDA6-633B-1FCD-991D9DFFCF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72402"/>
            <a:ext cx="10972800" cy="1027589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zh-CN" altLang="en-US" sz="3200" b="1" dirty="0">
                <a:latin typeface="Amazon Ember" panose="020B0603020204020204" pitchFamily="34" charset="0"/>
                <a:ea typeface="思源黑体 Normal" panose="020B0400000000000000" pitchFamily="34" charset="-122"/>
                <a:sym typeface="Amazon Ember" panose="020B0603020204020204" pitchFamily="34" charset="0"/>
              </a:rPr>
              <a:t>使用 </a:t>
            </a:r>
            <a:r>
              <a:rPr lang="en-US" altLang="zh-CN" sz="3200" b="1" dirty="0">
                <a:latin typeface="Amazon Ember" panose="020B0603020204020204" pitchFamily="34" charset="0"/>
                <a:ea typeface="思源黑体 Normal" panose="020B0400000000000000" pitchFamily="34" charset="-122"/>
                <a:sym typeface="Amazon Ember" panose="020B0603020204020204" pitchFamily="34" charset="0"/>
              </a:rPr>
              <a:t>Amazon Bedrock</a:t>
            </a:r>
            <a:r>
              <a:rPr lang="zh-CN" altLang="en-US" sz="3200" b="1" dirty="0">
                <a:latin typeface="Amazon Ember" panose="020B0603020204020204" pitchFamily="34" charset="0"/>
                <a:ea typeface="思源黑体 Normal" panose="020B0400000000000000" pitchFamily="34" charset="-122"/>
                <a:sym typeface="Amazon Ember" panose="020B0603020204020204" pitchFamily="34" charset="0"/>
              </a:rPr>
              <a:t> </a:t>
            </a:r>
            <a:r>
              <a:rPr lang="zh-CN" altLang="en-US" sz="3200" b="1" dirty="0">
                <a:latin typeface="Amazon Ember" panose="020B0603020204020204" pitchFamily="34" charset="0"/>
                <a:ea typeface="思源黑体 Normal" panose="020B0400000000000000" pitchFamily="34" charset="-122"/>
              </a:rPr>
              <a:t>构建</a:t>
            </a:r>
            <a:r>
              <a:rPr lang="zh-CN" altLang="en-US" sz="3200" b="1" dirty="0">
                <a:solidFill>
                  <a:srgbClr val="FF9900"/>
                </a:solidFill>
                <a:latin typeface="Amazon Ember" panose="020B0603020204020204" pitchFamily="34" charset="0"/>
                <a:ea typeface="思源黑体 Normal" panose="020B0400000000000000" pitchFamily="34" charset="-122"/>
              </a:rPr>
              <a:t>检索增强（</a:t>
            </a:r>
            <a:r>
              <a:rPr lang="en-US" altLang="zh-CN" sz="3200" b="1" dirty="0">
                <a:solidFill>
                  <a:srgbClr val="FF9900"/>
                </a:solidFill>
                <a:latin typeface="Amazon Ember" panose="020B0603020204020204" pitchFamily="34" charset="0"/>
                <a:ea typeface="思源黑体 Normal" panose="020B0400000000000000" pitchFamily="34" charset="-122"/>
              </a:rPr>
              <a:t>RAG</a:t>
            </a:r>
            <a:r>
              <a:rPr lang="zh-CN" altLang="en-US" sz="3200" b="1" dirty="0">
                <a:solidFill>
                  <a:srgbClr val="FF9900"/>
                </a:solidFill>
                <a:latin typeface="Amazon Ember" panose="020B0603020204020204" pitchFamily="34" charset="0"/>
                <a:ea typeface="思源黑体 Normal" panose="020B0400000000000000" pitchFamily="34" charset="-122"/>
              </a:rPr>
              <a:t>）</a:t>
            </a:r>
            <a:r>
              <a:rPr lang="zh-CN" altLang="en-US" sz="3200" b="1" dirty="0">
                <a:latin typeface="Amazon Ember" panose="020B0603020204020204" pitchFamily="34" charset="0"/>
                <a:ea typeface="思源黑体 Normal" panose="020B0400000000000000" pitchFamily="34" charset="-122"/>
              </a:rPr>
              <a:t>应用</a:t>
            </a:r>
            <a:br>
              <a:rPr lang="en-US" altLang="zh-CN" b="1" dirty="0">
                <a:latin typeface="Amazon Ember" panose="020B0603020204020204" pitchFamily="34" charset="0"/>
                <a:ea typeface="思源黑体 Normal" panose="020B0400000000000000" pitchFamily="34" charset="-122"/>
              </a:rPr>
            </a:br>
            <a:r>
              <a:rPr lang="en-CN" altLang="zh-CN" sz="2000" b="1" dirty="0">
                <a:solidFill>
                  <a:srgbClr val="FF9900"/>
                </a:solidFill>
                <a:latin typeface="Amazon Ember" panose="020B0603020204020204" pitchFamily="34" charset="0"/>
                <a:ea typeface="思源黑体 Normal" panose="020B0400000000000000" pitchFamily="34" charset="-122"/>
              </a:rPr>
              <a:t>Bedrock</a:t>
            </a:r>
            <a:r>
              <a:rPr lang="zh-CN" altLang="en-US" sz="2000" b="1" dirty="0">
                <a:solidFill>
                  <a:srgbClr val="FF9900"/>
                </a:solidFill>
                <a:latin typeface="Amazon Ember" panose="020B0603020204020204" pitchFamily="34" charset="0"/>
                <a:ea typeface="思源黑体 Normal" panose="020B0400000000000000" pitchFamily="34" charset="-122"/>
              </a:rPr>
              <a:t> 在</a:t>
            </a:r>
            <a:r>
              <a:rPr lang="en-US" altLang="zh-CN" sz="2000" b="1" dirty="0">
                <a:solidFill>
                  <a:srgbClr val="FF9900"/>
                </a:solidFill>
                <a:latin typeface="Amazon Ember" panose="020B0603020204020204" pitchFamily="34" charset="0"/>
                <a:ea typeface="思源黑体 Normal" panose="020B0400000000000000" pitchFamily="34" charset="-122"/>
              </a:rPr>
              <a:t>RAG</a:t>
            </a:r>
            <a:r>
              <a:rPr lang="zh-CN" altLang="en-US" sz="2000" b="1" dirty="0">
                <a:solidFill>
                  <a:srgbClr val="FF9900"/>
                </a:solidFill>
                <a:latin typeface="Amazon Ember" panose="020B0603020204020204" pitchFamily="34" charset="0"/>
                <a:ea typeface="思源黑体 Normal" panose="020B0400000000000000" pitchFamily="34" charset="-122"/>
              </a:rPr>
              <a:t>上的优势</a:t>
            </a:r>
            <a:endParaRPr lang="en-CN" sz="2000" b="1" dirty="0">
              <a:solidFill>
                <a:srgbClr val="FF9900"/>
              </a:solidFill>
              <a:latin typeface="Amazon Ember" panose="020B0603020204020204" pitchFamily="34" charset="0"/>
              <a:ea typeface="思源黑体 Normal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78807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64E9B-44BE-B1DE-92F2-2E75EEAC7D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好未来	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BDFC83-AF7D-B84B-580F-A5E7611369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1" y="1485900"/>
            <a:ext cx="11429999" cy="4762500"/>
          </a:xfrm>
        </p:spPr>
        <p:txBody>
          <a:bodyPr/>
          <a:lstStyle/>
          <a:p>
            <a:r>
              <a:rPr lang="en-CN" dirty="0"/>
              <a:t>和客户交流后介绍了Claude</a:t>
            </a:r>
            <a:r>
              <a:rPr lang="en-US" altLang="zh-CN" dirty="0"/>
              <a:t>3</a:t>
            </a:r>
            <a:r>
              <a:rPr lang="zh-CN" altLang="en-US" dirty="0"/>
              <a:t>的性能特点，和客户运维部门沟通后，运维部门对知识库感兴趣。</a:t>
            </a:r>
            <a:endParaRPr lang="en-US" altLang="zh-CN" dirty="0"/>
          </a:p>
          <a:p>
            <a:r>
              <a:rPr lang="en-US" altLang="zh-CN" dirty="0"/>
              <a:t>SA</a:t>
            </a:r>
            <a:r>
              <a:rPr lang="zh-CN" altLang="en-US" dirty="0"/>
              <a:t>从客户拿到</a:t>
            </a:r>
            <a:r>
              <a:rPr lang="en-US" altLang="zh-CN" dirty="0"/>
              <a:t>QA</a:t>
            </a:r>
            <a:r>
              <a:rPr lang="zh-CN" altLang="en-US" dirty="0"/>
              <a:t>文档后搭建了一个由</a:t>
            </a:r>
            <a:r>
              <a:rPr lang="en-US" altLang="zh-CN" dirty="0"/>
              <a:t>Claude3</a:t>
            </a:r>
            <a:r>
              <a:rPr lang="zh-CN" altLang="en-US" dirty="0"/>
              <a:t>的</a:t>
            </a:r>
            <a:r>
              <a:rPr lang="en-US" altLang="zh-CN" dirty="0"/>
              <a:t>sonnet</a:t>
            </a:r>
            <a:r>
              <a:rPr lang="zh-CN" altLang="en-US" dirty="0"/>
              <a:t>作为</a:t>
            </a:r>
            <a:r>
              <a:rPr lang="en-US" altLang="zh-CN" dirty="0"/>
              <a:t>LLM</a:t>
            </a:r>
            <a:r>
              <a:rPr lang="zh-CN" altLang="en-US" dirty="0"/>
              <a:t>核心的知识库</a:t>
            </a:r>
            <a:r>
              <a:rPr lang="en-US" altLang="zh-CN" dirty="0"/>
              <a:t>POC</a:t>
            </a:r>
            <a:r>
              <a:rPr lang="zh-CN" altLang="en-US" dirty="0"/>
              <a:t>环境并给客户展示。客户对展示的结果表示满意，已经开始在自己账号部署并尝试</a:t>
            </a:r>
            <a:endParaRPr lang="en-US" altLang="zh-CN" dirty="0"/>
          </a:p>
          <a:p>
            <a:r>
              <a:rPr lang="zh-CN" altLang="en-US" dirty="0"/>
              <a:t>客户准备尝试两种场景：</a:t>
            </a:r>
            <a:endParaRPr lang="en-US" altLang="zh-CN" dirty="0"/>
          </a:p>
          <a:p>
            <a:pPr marL="514350" indent="-514350">
              <a:buAutoNum type="arabicPeriod"/>
            </a:pPr>
            <a:r>
              <a:rPr lang="zh-CN" altLang="en-US" dirty="0"/>
              <a:t>客户自己的</a:t>
            </a:r>
            <a:r>
              <a:rPr lang="en-US" altLang="zh-CN" dirty="0"/>
              <a:t>APP</a:t>
            </a:r>
            <a:r>
              <a:rPr lang="zh-CN" altLang="en-US" dirty="0"/>
              <a:t>接入到知识库（通过</a:t>
            </a:r>
            <a:r>
              <a:rPr lang="en-US" altLang="zh-CN" dirty="0"/>
              <a:t>API</a:t>
            </a:r>
            <a:r>
              <a:rPr lang="zh-CN" altLang="en-US" dirty="0"/>
              <a:t> </a:t>
            </a:r>
            <a:r>
              <a:rPr lang="en-US" altLang="zh-CN" dirty="0"/>
              <a:t>GW</a:t>
            </a:r>
            <a:r>
              <a:rPr lang="zh-CN" altLang="en-US" dirty="0"/>
              <a:t>），用于面向</a:t>
            </a:r>
            <a:r>
              <a:rPr lang="en-US" altLang="zh-CN" dirty="0"/>
              <a:t>C</a:t>
            </a:r>
            <a:r>
              <a:rPr lang="zh-CN" altLang="en-US" dirty="0"/>
              <a:t>端客户使用</a:t>
            </a:r>
            <a:endParaRPr lang="en-US" altLang="zh-CN" dirty="0"/>
          </a:p>
          <a:p>
            <a:pPr marL="514350" indent="-514350">
              <a:buAutoNum type="arabicPeriod"/>
            </a:pPr>
            <a:r>
              <a:rPr lang="en-US" dirty="0" err="1"/>
              <a:t>客户售后人员作为辅助工具使用</a:t>
            </a:r>
            <a:r>
              <a:rPr lang="zh-CN" altLang="en-US" dirty="0"/>
              <a:t>，用网页作为前端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3992741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E38C6-8125-EA9A-8E58-824530B3E4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1548"/>
          </a:xfrm>
        </p:spPr>
        <p:txBody>
          <a:bodyPr/>
          <a:lstStyle/>
          <a:p>
            <a:r>
              <a:rPr lang="en-CN" dirty="0"/>
              <a:t>使用场景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6C3CE4-0ADF-18FE-0F2E-56BE5865C3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25822"/>
            <a:ext cx="10515600" cy="5051141"/>
          </a:xfrm>
        </p:spPr>
        <p:txBody>
          <a:bodyPr>
            <a:normAutofit/>
          </a:bodyPr>
          <a:lstStyle/>
          <a:p>
            <a:r>
              <a:rPr lang="en-CN" dirty="0"/>
              <a:t>回答用户对APP的使用问题</a:t>
            </a:r>
            <a:r>
              <a:rPr lang="zh-CN" altLang="en-US" dirty="0"/>
              <a:t>，譬如：</a:t>
            </a:r>
            <a:r>
              <a:rPr lang="en-US" altLang="zh-CN" dirty="0"/>
              <a:t>Q</a:t>
            </a:r>
            <a:r>
              <a:rPr lang="zh-CN" altLang="en-US" dirty="0"/>
              <a:t>：学生端</a:t>
            </a:r>
            <a:r>
              <a:rPr lang="en-CN" dirty="0"/>
              <a:t>App</a:t>
            </a:r>
            <a:r>
              <a:rPr lang="zh-CN" altLang="en-US" dirty="0"/>
              <a:t>安装后运行，出现提示</a:t>
            </a:r>
            <a:r>
              <a:rPr lang="en-CN" dirty="0"/>
              <a:t>“device not Recommeded” A:</a:t>
            </a:r>
            <a:r>
              <a:rPr lang="zh-CN" altLang="en-US" dirty="0"/>
              <a:t>建议家长更换设备。设备不满足</a:t>
            </a:r>
            <a:r>
              <a:rPr lang="en-CN" dirty="0"/>
              <a:t>App</a:t>
            </a:r>
            <a:r>
              <a:rPr lang="zh-CN" altLang="en-US" dirty="0"/>
              <a:t>安装运行的最低条件。设备系统版本不低于</a:t>
            </a:r>
            <a:r>
              <a:rPr lang="en-CN" dirty="0"/>
              <a:t>win7</a:t>
            </a:r>
            <a:r>
              <a:rPr lang="zh-CN" altLang="en-US" dirty="0"/>
              <a:t>，</a:t>
            </a:r>
            <a:r>
              <a:rPr lang="en-CN" dirty="0"/>
              <a:t>CPU</a:t>
            </a:r>
            <a:r>
              <a:rPr lang="zh-CN" altLang="en-US" dirty="0"/>
              <a:t>建议在四核</a:t>
            </a:r>
            <a:r>
              <a:rPr lang="en-CN" dirty="0"/>
              <a:t> 2.0GHz</a:t>
            </a:r>
            <a:r>
              <a:rPr lang="zh-CN" altLang="en-US" dirty="0"/>
              <a:t>以上，并且内存不小于</a:t>
            </a:r>
            <a:r>
              <a:rPr lang="en-CN" dirty="0"/>
              <a:t>8G </a:t>
            </a:r>
            <a:r>
              <a:rPr lang="zh-CN" altLang="en-US" dirty="0"/>
              <a:t>。</a:t>
            </a:r>
            <a:r>
              <a:rPr lang="en-CN" dirty="0"/>
              <a:t>2020</a:t>
            </a:r>
            <a:r>
              <a:rPr lang="zh-CN" altLang="en-US" dirty="0"/>
              <a:t>年及之后的非轻薄本设备大部分都满足要求</a:t>
            </a:r>
            <a:r>
              <a:rPr lang="en-CN" dirty="0"/>
              <a:t> </a:t>
            </a:r>
          </a:p>
          <a:p>
            <a:pPr lvl="0">
              <a:spcAft>
                <a:spcPts val="1300"/>
              </a:spcAft>
            </a:pPr>
            <a:r>
              <a:rPr lang="en-CN" dirty="0"/>
              <a:t>回答课程以及报名的一些常见规则问题</a:t>
            </a:r>
            <a:r>
              <a:rPr lang="zh-CN" altLang="en-US" dirty="0"/>
              <a:t>，譬如：</a:t>
            </a:r>
            <a:r>
              <a:rPr lang="en-CN" dirty="0"/>
              <a:t>Q</a:t>
            </a:r>
            <a:r>
              <a:rPr lang="zh-CN" altLang="en-US" dirty="0"/>
              <a:t>：课中考试的</a:t>
            </a:r>
            <a:r>
              <a:rPr lang="en-CN" dirty="0"/>
              <a:t>paper</a:t>
            </a:r>
            <a:r>
              <a:rPr lang="zh-CN" altLang="en-US" dirty="0"/>
              <a:t>绑定之后，解绑并修改</a:t>
            </a:r>
            <a:r>
              <a:rPr lang="en-CN" dirty="0"/>
              <a:t>paper</a:t>
            </a:r>
            <a:r>
              <a:rPr lang="zh-CN" altLang="en-US" dirty="0"/>
              <a:t>中的题目，然后重新绑定，为什么学生那边的题目没有修改过来？</a:t>
            </a:r>
            <a:r>
              <a:rPr lang="en-CN" dirty="0"/>
              <a:t>A</a:t>
            </a:r>
            <a:r>
              <a:rPr lang="zh-CN" altLang="en-US" dirty="0"/>
              <a:t>：这种情况，需要更新</a:t>
            </a:r>
            <a:r>
              <a:rPr lang="en-CN" dirty="0"/>
              <a:t>paper</a:t>
            </a:r>
            <a:r>
              <a:rPr lang="zh-CN" altLang="en-US" dirty="0"/>
              <a:t>后，生成新的</a:t>
            </a:r>
            <a:r>
              <a:rPr lang="en-CN" dirty="0"/>
              <a:t>paper id</a:t>
            </a:r>
            <a:r>
              <a:rPr lang="zh-CN" altLang="en-US" dirty="0"/>
              <a:t>，然后去辅导后台绑定这个新的</a:t>
            </a:r>
            <a:r>
              <a:rPr lang="en-CN" dirty="0"/>
              <a:t>paper </a:t>
            </a:r>
          </a:p>
          <a:p>
            <a:pPr marL="0" lvl="0" indent="0">
              <a:spcAft>
                <a:spcPts val="1300"/>
              </a:spcAft>
              <a:buNone/>
            </a:pPr>
            <a:r>
              <a:rPr lang="en-CN" dirty="0"/>
              <a:t>通过使用大模型加上知识库</a:t>
            </a:r>
            <a:r>
              <a:rPr lang="zh-CN" altLang="en-US" dirty="0"/>
              <a:t>，不仅能精确理解客户通过不同方式提出的问题，同时还能进行私有化数据库的知识召回，同时以简洁明了的方式回答问题，从而达到提高内部生产效率，以及提升客户满意度的效果</a:t>
            </a:r>
            <a:endParaRPr lang="en-CN" dirty="0"/>
          </a:p>
          <a:p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589643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7DDDF-86E5-25BB-76C1-F3D7F86FD0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5555" y="2706624"/>
            <a:ext cx="10515600" cy="1325563"/>
          </a:xfrm>
        </p:spPr>
        <p:txBody>
          <a:bodyPr>
            <a:normAutofit/>
          </a:bodyPr>
          <a:lstStyle/>
          <a:p>
            <a:r>
              <a:rPr lang="en-CN" sz="6600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395932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53CA675-5DB3-7B24-B445-13C5068A3E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05239"/>
            <a:ext cx="7772400" cy="4913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690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B6AA5BF-0B61-0D84-A1ED-B839768CE6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274" y="530573"/>
            <a:ext cx="7772400" cy="5796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674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AWS">
  <a:themeElements>
    <a:clrScheme name="Custom 1">
      <a:dk1>
        <a:srgbClr val="000000"/>
      </a:dk1>
      <a:lt1>
        <a:srgbClr val="FFFFFF"/>
      </a:lt1>
      <a:dk2>
        <a:srgbClr val="424242"/>
      </a:dk2>
      <a:lt2>
        <a:srgbClr val="E7E6E6"/>
      </a:lt2>
      <a:accent1>
        <a:srgbClr val="EE7674"/>
      </a:accent1>
      <a:accent2>
        <a:srgbClr val="EB975C"/>
      </a:accent2>
      <a:accent3>
        <a:srgbClr val="D8B83E"/>
      </a:accent3>
      <a:accent4>
        <a:srgbClr val="77AD41"/>
      </a:accent4>
      <a:accent5>
        <a:srgbClr val="4E68E3"/>
      </a:accent5>
      <a:accent6>
        <a:srgbClr val="AA87F0"/>
      </a:accent6>
      <a:hlink>
        <a:srgbClr val="5DADFD"/>
      </a:hlink>
      <a:folHlink>
        <a:srgbClr val="89BDEE"/>
      </a:folHlink>
    </a:clrScheme>
    <a:fontScheme name="Custom 1">
      <a:majorFont>
        <a:latin typeface="Amazon Ember Display"/>
        <a:ea typeface=""/>
        <a:cs typeface=""/>
      </a:majorFont>
      <a:minorFont>
        <a:latin typeface="Amazon Ember Displ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lIns="45720" tIns="45720" rIns="45720" rtlCol="0" anchor="ctr"/>
      <a:lstStyle>
        <a:defPPr algn="ctr">
          <a:defRPr dirty="0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 cap="rnd">
          <a:solidFill>
            <a:schemeClr val="tx1"/>
          </a:solidFill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rIns="0" rtlCol="0">
        <a:spAutoFit/>
      </a:bodyPr>
      <a:lstStyle>
        <a:defPPr algn="l">
          <a:defRPr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2022_AWS-reInvent_Leadership_TEMPLATE" id="{C4F308FD-BEA4-C54A-B038-909A896F9692}" vid="{895FCE1F-B176-D441-9F1E-5FC21C90358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721</TotalTime>
  <Words>497</Words>
  <Application>Microsoft Macintosh PowerPoint</Application>
  <PresentationFormat>Widescreen</PresentationFormat>
  <Paragraphs>55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20" baseType="lpstr">
      <vt:lpstr>Play</vt:lpstr>
      <vt:lpstr>Amazon Ember</vt:lpstr>
      <vt:lpstr>Amazon Ember Display</vt:lpstr>
      <vt:lpstr>Amazon Ember Display Light</vt:lpstr>
      <vt:lpstr>Amazon Ember Mono</vt:lpstr>
      <vt:lpstr>Amazon Ember Regular</vt:lpstr>
      <vt:lpstr>Arial</vt:lpstr>
      <vt:lpstr>Calibri</vt:lpstr>
      <vt:lpstr>Cambria Math</vt:lpstr>
      <vt:lpstr>Lucida Console</vt:lpstr>
      <vt:lpstr>Wingdings</vt:lpstr>
      <vt:lpstr>AWS</vt:lpstr>
      <vt:lpstr>RAG场景</vt:lpstr>
      <vt:lpstr>使用 Amazon Bedrock 构建检索增强（RAG）应用 参考架构</vt:lpstr>
      <vt:lpstr>使用 Amazon Bedrock 构建检索增强（RAG）应用 Bedrock 在RAG上的优势</vt:lpstr>
      <vt:lpstr>好未来  </vt:lpstr>
      <vt:lpstr>使用场景 </vt:lpstr>
      <vt:lpstr>Demo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Zhao, Kang</dc:creator>
  <cp:lastModifiedBy>Zhao, Kang</cp:lastModifiedBy>
  <cp:revision>32</cp:revision>
  <dcterms:created xsi:type="dcterms:W3CDTF">2024-03-31T07:06:59Z</dcterms:created>
  <dcterms:modified xsi:type="dcterms:W3CDTF">2024-04-01T01:36:43Z</dcterms:modified>
</cp:coreProperties>
</file>